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98.xml" ContentType="application/vnd.openxmlformats-officedocument.presentationml.slideLayout+xml"/>
  <Default Extension="xlsx" ContentType="application/vnd.openxmlformats-officedocument.spreadsheetml.sheet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77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commentAuthors.xml" ContentType="application/vnd.openxmlformats-officedocument.presentationml.commentAuthors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20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5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  <p:sldMasterId id="2147483828" r:id="rId16"/>
    <p:sldMasterId id="2147483840" r:id="rId17"/>
    <p:sldMasterId id="2147483852" r:id="rId18"/>
  </p:sldMasterIdLst>
  <p:notesMasterIdLst>
    <p:notesMasterId r:id="rId32"/>
  </p:notesMasterIdLst>
  <p:handoutMasterIdLst>
    <p:handoutMasterId r:id="rId33"/>
  </p:handoutMasterIdLst>
  <p:sldIdLst>
    <p:sldId id="256" r:id="rId19"/>
    <p:sldId id="258" r:id="rId20"/>
    <p:sldId id="297" r:id="rId21"/>
    <p:sldId id="289" r:id="rId22"/>
    <p:sldId id="290" r:id="rId23"/>
    <p:sldId id="291" r:id="rId24"/>
    <p:sldId id="292" r:id="rId25"/>
    <p:sldId id="285" r:id="rId26"/>
    <p:sldId id="293" r:id="rId27"/>
    <p:sldId id="294" r:id="rId28"/>
    <p:sldId id="295" r:id="rId29"/>
    <p:sldId id="296" r:id="rId30"/>
    <p:sldId id="276" r:id="rId31"/>
  </p:sldIdLst>
  <p:sldSz cx="9144000" cy="5143500" type="screen16x9"/>
  <p:notesSz cx="6858000" cy="9144000"/>
  <p:defaultTextStyle>
    <a:defPPr>
      <a:defRPr lang="en-GB"/>
    </a:defPPr>
    <a:lvl1pPr algn="l" defTabSz="272072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104" charset="0"/>
      <a:defRPr sz="800" kern="1200">
        <a:solidFill>
          <a:schemeClr val="bg1"/>
        </a:solidFill>
        <a:latin typeface="Gill Sans Light" pitchFamily="-104" charset="0"/>
        <a:ea typeface="ヒラギノ角ゴ ProN W3" pitchFamily="-104" charset="-128"/>
        <a:cs typeface="+mn-cs"/>
      </a:defRPr>
    </a:lvl1pPr>
    <a:lvl2pPr marL="449928" indent="-173050" algn="l" defTabSz="272072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104" charset="0"/>
      <a:defRPr sz="800" kern="1200">
        <a:solidFill>
          <a:schemeClr val="bg1"/>
        </a:solidFill>
        <a:latin typeface="Gill Sans Light" pitchFamily="-104" charset="0"/>
        <a:ea typeface="ヒラギノ角ゴ ProN W3" pitchFamily="-104" charset="-128"/>
        <a:cs typeface="+mn-cs"/>
      </a:defRPr>
    </a:lvl2pPr>
    <a:lvl3pPr marL="692197" indent="-138439" algn="l" defTabSz="272072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104" charset="0"/>
      <a:defRPr sz="800" kern="1200">
        <a:solidFill>
          <a:schemeClr val="bg1"/>
        </a:solidFill>
        <a:latin typeface="Gill Sans Light" pitchFamily="-104" charset="0"/>
        <a:ea typeface="ヒラギノ角ゴ ProN W3" pitchFamily="-104" charset="-128"/>
        <a:cs typeface="+mn-cs"/>
      </a:defRPr>
    </a:lvl3pPr>
    <a:lvl4pPr marL="969075" indent="-138439" algn="l" defTabSz="272072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104" charset="0"/>
      <a:defRPr sz="800" kern="1200">
        <a:solidFill>
          <a:schemeClr val="bg1"/>
        </a:solidFill>
        <a:latin typeface="Gill Sans Light" pitchFamily="-104" charset="0"/>
        <a:ea typeface="ヒラギノ角ゴ ProN W3" pitchFamily="-104" charset="-128"/>
        <a:cs typeface="+mn-cs"/>
      </a:defRPr>
    </a:lvl4pPr>
    <a:lvl5pPr marL="1245956" indent="-138439" algn="l" defTabSz="272072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104" charset="0"/>
      <a:defRPr sz="800" kern="1200">
        <a:solidFill>
          <a:schemeClr val="bg1"/>
        </a:solidFill>
        <a:latin typeface="Gill Sans Light" pitchFamily="-104" charset="0"/>
        <a:ea typeface="ヒラギノ角ゴ ProN W3" pitchFamily="-104" charset="-128"/>
        <a:cs typeface="+mn-cs"/>
      </a:defRPr>
    </a:lvl5pPr>
    <a:lvl6pPr marL="1384395" algn="l" defTabSz="553759" rtl="0" eaLnBrk="1" latinLnBrk="0" hangingPunct="1">
      <a:defRPr sz="800" kern="1200">
        <a:solidFill>
          <a:schemeClr val="bg1"/>
        </a:solidFill>
        <a:latin typeface="Gill Sans Light" pitchFamily="-104" charset="0"/>
        <a:ea typeface="ヒラギノ角ゴ ProN W3" pitchFamily="-104" charset="-128"/>
        <a:cs typeface="+mn-cs"/>
      </a:defRPr>
    </a:lvl6pPr>
    <a:lvl7pPr marL="1661274" algn="l" defTabSz="553759" rtl="0" eaLnBrk="1" latinLnBrk="0" hangingPunct="1">
      <a:defRPr sz="800" kern="1200">
        <a:solidFill>
          <a:schemeClr val="bg1"/>
        </a:solidFill>
        <a:latin typeface="Gill Sans Light" pitchFamily="-104" charset="0"/>
        <a:ea typeface="ヒラギノ角ゴ ProN W3" pitchFamily="-104" charset="-128"/>
        <a:cs typeface="+mn-cs"/>
      </a:defRPr>
    </a:lvl7pPr>
    <a:lvl8pPr marL="1938153" algn="l" defTabSz="553759" rtl="0" eaLnBrk="1" latinLnBrk="0" hangingPunct="1">
      <a:defRPr sz="800" kern="1200">
        <a:solidFill>
          <a:schemeClr val="bg1"/>
        </a:solidFill>
        <a:latin typeface="Gill Sans Light" pitchFamily="-104" charset="0"/>
        <a:ea typeface="ヒラギノ角ゴ ProN W3" pitchFamily="-104" charset="-128"/>
        <a:cs typeface="+mn-cs"/>
      </a:defRPr>
    </a:lvl8pPr>
    <a:lvl9pPr marL="2215031" algn="l" defTabSz="553759" rtl="0" eaLnBrk="1" latinLnBrk="0" hangingPunct="1">
      <a:defRPr sz="800" kern="1200">
        <a:solidFill>
          <a:schemeClr val="bg1"/>
        </a:solidFill>
        <a:latin typeface="Gill Sans Light" pitchFamily="-104" charset="0"/>
        <a:ea typeface="ヒラギノ角ゴ ProN W3" pitchFamily="-10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ugue" initials="b" lastIdx="1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p14="http://schemas.microsoft.com/office/powerpoint/2010/main" xmlns:mv="urn:schemas-microsoft-com:mac:vml" xmlns:mc="http://schemas.openxmlformats.org/markup-compatibility/2006" val="0"/>
      </p:ext>
    </p:extLst>
  </p:showPr>
  <p:clrMru>
    <a:srgbClr val="FFD500"/>
    <a:srgbClr val="0099D6"/>
    <a:srgbClr val="009FDE"/>
    <a:srgbClr val="00ADF2"/>
  </p:clrMru>
  <p:extLst>
    <p:ext uri="{E76CE94A-603C-4142-B9EB-6D1370010A27}">
      <p14:discardImageEditData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954" y="-1092"/>
      </p:cViewPr>
      <p:guideLst>
        <p:guide orient="horz" pos="1215"/>
        <p:guide pos="162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8"/>
  <c:chart>
    <c:title>
      <c:tx>
        <c:rich>
          <a:bodyPr/>
          <a:lstStyle/>
          <a:p>
            <a:pPr algn="l">
              <a:defRPr lang="pt-BR" sz="1200"/>
            </a:pPr>
            <a:r>
              <a:rPr lang="pt-BR" sz="1200" dirty="0"/>
              <a:t>Evolução de </a:t>
            </a:r>
            <a:r>
              <a:rPr lang="pt-BR" sz="1200" dirty="0" err="1"/>
              <a:t>e-</a:t>
            </a:r>
            <a:r>
              <a:rPr lang="pt-BR" sz="1200" dirty="0" err="1" smtClean="0"/>
              <a:t>consumidores</a:t>
            </a:r>
            <a:endParaRPr lang="pt-BR" sz="1200" dirty="0"/>
          </a:p>
        </c:rich>
      </c:tx>
      <c:layout>
        <c:manualLayout>
          <c:xMode val="edge"/>
          <c:yMode val="edge"/>
          <c:x val="3.089425249046401E-2"/>
          <c:y val="4.7652012734719022E-2"/>
        </c:manualLayout>
      </c:layout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e-consumidores</c:v>
                </c:pt>
              </c:strCache>
            </c:strRef>
          </c:tx>
          <c:dLbls>
            <c:dLbl>
              <c:idx val="0"/>
              <c:layout>
                <c:manualLayout>
                  <c:x val="2.0576417435099813E-2"/>
                  <c:y val="-0.14692703926538406"/>
                </c:manualLayout>
              </c:layout>
              <c:showVal val="1"/>
            </c:dLbl>
            <c:dLbl>
              <c:idx val="1"/>
              <c:layout>
                <c:manualLayout>
                  <c:x val="2.0576417435099813E-2"/>
                  <c:y val="-0.202521054122556"/>
                </c:manualLayout>
              </c:layout>
              <c:showVal val="1"/>
            </c:dLbl>
            <c:dLbl>
              <c:idx val="2"/>
              <c:layout>
                <c:manualLayout>
                  <c:x val="1.7636929230085606E-2"/>
                  <c:y val="-0.23428906261236807"/>
                </c:manualLayout>
              </c:layout>
              <c:showVal val="1"/>
            </c:dLbl>
            <c:dLbl>
              <c:idx val="3"/>
              <c:layout>
                <c:manualLayout>
                  <c:x val="1.7636929230085505E-2"/>
                  <c:y val="-0.27399907322463413"/>
                </c:manualLayout>
              </c:layout>
              <c:showVal val="1"/>
            </c:dLbl>
            <c:dLbl>
              <c:idx val="4"/>
              <c:layout>
                <c:manualLayout>
                  <c:x val="3.2334370255156814E-2"/>
                  <c:y val="-0.3295930880818061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 sz="1000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strCache>
            </c:strRef>
          </c:cat>
          <c:val>
            <c:numRef>
              <c:f>Sheet1!$B$2:$B$6</c:f>
              <c:numCache>
                <c:formatCode>#,#00%</c:formatCode>
                <c:ptCount val="5"/>
                <c:pt idx="0">
                  <c:v>9.5000000000000043E-2</c:v>
                </c:pt>
                <c:pt idx="1">
                  <c:v>0.13200000000000001</c:v>
                </c:pt>
                <c:pt idx="2">
                  <c:v>0.17600000000000005</c:v>
                </c:pt>
                <c:pt idx="3">
                  <c:v>0.23</c:v>
                </c:pt>
                <c:pt idx="4">
                  <c:v>0.27</c:v>
                </c:pt>
              </c:numCache>
            </c:numRef>
          </c:val>
        </c:ser>
        <c:gapWidth val="75"/>
        <c:shape val="box"/>
        <c:axId val="140009472"/>
        <c:axId val="140011008"/>
        <c:axId val="0"/>
      </c:bar3DChart>
      <c:catAx>
        <c:axId val="14000947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pt-BR" sz="1000"/>
            </a:pPr>
            <a:endParaRPr lang="pt-BR"/>
          </a:p>
        </c:txPr>
        <c:crossAx val="140011008"/>
        <c:crosses val="autoZero"/>
        <c:auto val="1"/>
        <c:lblAlgn val="ctr"/>
        <c:lblOffset val="100"/>
      </c:catAx>
      <c:valAx>
        <c:axId val="140011008"/>
        <c:scaling>
          <c:orientation val="minMax"/>
        </c:scaling>
        <c:delete val="1"/>
        <c:axPos val="l"/>
        <c:majorGridlines/>
        <c:numFmt formatCode="#,#00%" sourceLinked="1"/>
        <c:majorTickMark val="none"/>
        <c:tickLblPos val="none"/>
        <c:crossAx val="14000947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0"/>
        <c:delete val="1"/>
      </c:legendEntry>
      <c:layout/>
      <c:txPr>
        <a:bodyPr/>
        <a:lstStyle/>
        <a:p>
          <a:pPr>
            <a:defRPr lang="pt-BR"/>
          </a:pPr>
          <a:endParaRPr lang="pt-BR"/>
        </a:p>
      </c:txPr>
    </c:legend>
    <c:plotVisOnly val="1"/>
    <c:dispBlanksAs val="gap"/>
  </c:chart>
  <c:txPr>
    <a:bodyPr/>
    <a:lstStyle/>
    <a:p>
      <a:pPr>
        <a:defRPr sz="1200">
          <a:solidFill>
            <a:schemeClr val="bg1"/>
          </a:solidFill>
          <a:latin typeface="Arial" pitchFamily="34" charset="0"/>
          <a:cs typeface="Arial" pitchFamily="34" charset="0"/>
        </a:defRPr>
      </a:pPr>
      <a:endParaRPr lang="pt-BR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6D408DB0-EF4E-4A30-807B-133B11427BC4}" type="datetime1">
              <a:rPr lang="pt-BR"/>
              <a:pPr/>
              <a:t>13/8/2013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43687A2D-0EE5-4276-84FB-6A6478D1583A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125129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1945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smtClean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5199340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27207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4" charset="0"/>
      <a:defRPr sz="800" kern="1200">
        <a:solidFill>
          <a:srgbClr val="000000"/>
        </a:solidFill>
        <a:latin typeface="Times New Roman" pitchFamily="16" charset="0"/>
        <a:ea typeface="ヒラギノ角ゴ Pro W3" pitchFamily="-104" charset="-128"/>
        <a:cs typeface="ヒラギノ角ゴ Pro W3" pitchFamily="-104" charset="-128"/>
      </a:defRPr>
    </a:lvl1pPr>
    <a:lvl2pPr marL="22971348" indent="-22694469" algn="l" defTabSz="27207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4" charset="0"/>
      <a:defRPr sz="800" kern="1200">
        <a:solidFill>
          <a:srgbClr val="000000"/>
        </a:solidFill>
        <a:latin typeface="Times New Roman" pitchFamily="16" charset="0"/>
        <a:ea typeface="ヒラギノ角ゴ Pro W3" pitchFamily="-104" charset="-128"/>
        <a:cs typeface="+mn-cs"/>
      </a:defRPr>
    </a:lvl2pPr>
    <a:lvl3pPr marL="692197" indent="-138439" algn="l" defTabSz="27207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4" charset="0"/>
      <a:defRPr sz="800" kern="1200">
        <a:solidFill>
          <a:srgbClr val="000000"/>
        </a:solidFill>
        <a:latin typeface="Times New Roman" pitchFamily="16" charset="0"/>
        <a:ea typeface="ヒラギノ角ゴ Pro W3" pitchFamily="-104" charset="-128"/>
        <a:cs typeface="+mn-cs"/>
      </a:defRPr>
    </a:lvl3pPr>
    <a:lvl4pPr marL="969075" indent="-138439" algn="l" defTabSz="27207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4" charset="0"/>
      <a:defRPr sz="800" kern="1200">
        <a:solidFill>
          <a:srgbClr val="000000"/>
        </a:solidFill>
        <a:latin typeface="Times New Roman" pitchFamily="16" charset="0"/>
        <a:ea typeface="ヒラギノ角ゴ Pro W3" pitchFamily="-104" charset="-128"/>
        <a:cs typeface="+mn-cs"/>
      </a:defRPr>
    </a:lvl4pPr>
    <a:lvl5pPr marL="1245956" indent="-138439" algn="l" defTabSz="27207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4" charset="0"/>
      <a:defRPr sz="800" kern="1200">
        <a:solidFill>
          <a:srgbClr val="000000"/>
        </a:solidFill>
        <a:latin typeface="Times New Roman" pitchFamily="16" charset="0"/>
        <a:ea typeface="ヒラギノ角ゴ Pro W3" pitchFamily="-104" charset="-128"/>
        <a:cs typeface="+mn-cs"/>
      </a:defRPr>
    </a:lvl5pPr>
    <a:lvl6pPr marL="1384395" algn="l" defTabSz="55375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661274" algn="l" defTabSz="55375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1938153" algn="l" defTabSz="55375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215031" algn="l" defTabSz="55375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2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dirty="0" smtClean="0">
              <a:latin typeface="Times New Roman" pitchFamily="-10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3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>
              <a:latin typeface="Times New Roman" pitchFamily="-10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3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>
              <a:latin typeface="Times New Roman" pitchFamily="-10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3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>
              <a:latin typeface="Times New Roman" pitchFamily="-10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3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>
              <a:latin typeface="Times New Roman" pitchFamily="-10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19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>
              <a:latin typeface="Times New Roman" pitchFamily="-10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734" y="1597523"/>
            <a:ext cx="7772534" cy="110281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466" y="2914650"/>
            <a:ext cx="6401068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276879" indent="0" algn="ctr">
              <a:buNone/>
              <a:defRPr/>
            </a:lvl2pPr>
            <a:lvl3pPr marL="553759" indent="0" algn="ctr">
              <a:buNone/>
              <a:defRPr/>
            </a:lvl3pPr>
            <a:lvl4pPr marL="830638" indent="0" algn="ctr">
              <a:buNone/>
              <a:defRPr/>
            </a:lvl4pPr>
            <a:lvl5pPr marL="1107517" indent="0" algn="ctr">
              <a:buNone/>
              <a:defRPr/>
            </a:lvl5pPr>
            <a:lvl6pPr marL="1384395" indent="0" algn="ctr">
              <a:buNone/>
              <a:defRPr/>
            </a:lvl6pPr>
            <a:lvl7pPr marL="1661274" indent="0" algn="ctr">
              <a:buNone/>
              <a:defRPr/>
            </a:lvl7pPr>
            <a:lvl8pPr marL="1938153" indent="0" algn="ctr">
              <a:buNone/>
              <a:defRPr/>
            </a:lvl8pPr>
            <a:lvl9pPr marL="2215031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063661727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962730538"/>
      </p:ext>
    </p:extLst>
  </p:cSld>
  <p:clrMapOvr>
    <a:masterClrMapping/>
  </p:clrMapOvr>
  <p:transition spd="med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734" y="1597523"/>
            <a:ext cx="7772534" cy="110281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466" y="2914650"/>
            <a:ext cx="6401068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276879" indent="0" algn="ctr">
              <a:buNone/>
              <a:defRPr/>
            </a:lvl2pPr>
            <a:lvl3pPr marL="553759" indent="0" algn="ctr">
              <a:buNone/>
              <a:defRPr/>
            </a:lvl3pPr>
            <a:lvl4pPr marL="830638" indent="0" algn="ctr">
              <a:buNone/>
              <a:defRPr/>
            </a:lvl4pPr>
            <a:lvl5pPr marL="1107517" indent="0" algn="ctr">
              <a:buNone/>
              <a:defRPr/>
            </a:lvl5pPr>
            <a:lvl6pPr marL="1384395" indent="0" algn="ctr">
              <a:buNone/>
              <a:defRPr/>
            </a:lvl6pPr>
            <a:lvl7pPr marL="1661274" indent="0" algn="ctr">
              <a:buNone/>
              <a:defRPr/>
            </a:lvl7pPr>
            <a:lvl8pPr marL="1938153" indent="0" algn="ctr">
              <a:buNone/>
              <a:defRPr/>
            </a:lvl8pPr>
            <a:lvl9pPr marL="2215031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063522362"/>
      </p:ext>
    </p:extLst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791194036"/>
      </p:ext>
    </p:extLst>
  </p:cSld>
  <p:clrMapOvr>
    <a:masterClrMapping/>
  </p:clrMapOvr>
  <p:transition spd="med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46" y="3304879"/>
            <a:ext cx="7772533" cy="1021556"/>
          </a:xfrm>
        </p:spPr>
        <p:txBody>
          <a:bodyPr anchor="t"/>
          <a:lstStyle>
            <a:lvl1pPr algn="l">
              <a:defRPr sz="23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46" y="2179741"/>
            <a:ext cx="7772533" cy="1125141"/>
          </a:xfrm>
        </p:spPr>
        <p:txBody>
          <a:bodyPr anchor="b"/>
          <a:lstStyle>
            <a:lvl1pPr marL="0" indent="0">
              <a:buNone/>
              <a:defRPr sz="1200"/>
            </a:lvl1pPr>
            <a:lvl2pPr marL="276879" indent="0">
              <a:buNone/>
              <a:defRPr sz="1200"/>
            </a:lvl2pPr>
            <a:lvl3pPr marL="553759" indent="0">
              <a:buNone/>
              <a:defRPr sz="1000"/>
            </a:lvl3pPr>
            <a:lvl4pPr marL="830638" indent="0">
              <a:buNone/>
              <a:defRPr sz="800"/>
            </a:lvl4pPr>
            <a:lvl5pPr marL="1107517" indent="0">
              <a:buNone/>
              <a:defRPr sz="800"/>
            </a:lvl5pPr>
            <a:lvl6pPr marL="1384395" indent="0">
              <a:buNone/>
              <a:defRPr sz="800"/>
            </a:lvl6pPr>
            <a:lvl7pPr marL="1661274" indent="0">
              <a:buNone/>
              <a:defRPr sz="800"/>
            </a:lvl7pPr>
            <a:lvl8pPr marL="1938153" indent="0">
              <a:buNone/>
              <a:defRPr sz="800"/>
            </a:lvl8pPr>
            <a:lvl9pPr marL="2215031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326308437"/>
      </p:ext>
    </p:extLst>
  </p:cSld>
  <p:clrMapOvr>
    <a:masterClrMapping/>
  </p:clrMapOvr>
  <p:transition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750131" y="850106"/>
            <a:ext cx="2027734" cy="4734518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863582" y="850106"/>
            <a:ext cx="2028628" cy="4734518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010179255"/>
      </p:ext>
    </p:extLst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59" y="206275"/>
            <a:ext cx="8229689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159" y="1151039"/>
            <a:ext cx="4040289" cy="480420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76879" indent="0">
              <a:buNone/>
              <a:defRPr sz="1200" b="1"/>
            </a:lvl2pPr>
            <a:lvl3pPr marL="553759" indent="0">
              <a:buNone/>
              <a:defRPr sz="1200" b="1"/>
            </a:lvl3pPr>
            <a:lvl4pPr marL="830638" indent="0">
              <a:buNone/>
              <a:defRPr sz="1000" b="1"/>
            </a:lvl4pPr>
            <a:lvl5pPr marL="1107517" indent="0">
              <a:buNone/>
              <a:defRPr sz="1000" b="1"/>
            </a:lvl5pPr>
            <a:lvl6pPr marL="1384395" indent="0">
              <a:buNone/>
              <a:defRPr sz="1000" b="1"/>
            </a:lvl6pPr>
            <a:lvl7pPr marL="1661274" indent="0">
              <a:buNone/>
              <a:defRPr sz="1000" b="1"/>
            </a:lvl7pPr>
            <a:lvl8pPr marL="1938153" indent="0">
              <a:buNone/>
              <a:defRPr sz="1000" b="1"/>
            </a:lvl8pPr>
            <a:lvl9pPr marL="2215031" indent="0">
              <a:buNone/>
              <a:defRPr sz="10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159" y="1631458"/>
            <a:ext cx="4040289" cy="296286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4774" y="1151039"/>
            <a:ext cx="4042075" cy="480420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76879" indent="0">
              <a:buNone/>
              <a:defRPr sz="1200" b="1"/>
            </a:lvl2pPr>
            <a:lvl3pPr marL="553759" indent="0">
              <a:buNone/>
              <a:defRPr sz="1200" b="1"/>
            </a:lvl3pPr>
            <a:lvl4pPr marL="830638" indent="0">
              <a:buNone/>
              <a:defRPr sz="1000" b="1"/>
            </a:lvl4pPr>
            <a:lvl5pPr marL="1107517" indent="0">
              <a:buNone/>
              <a:defRPr sz="1000" b="1"/>
            </a:lvl5pPr>
            <a:lvl6pPr marL="1384395" indent="0">
              <a:buNone/>
              <a:defRPr sz="1000" b="1"/>
            </a:lvl6pPr>
            <a:lvl7pPr marL="1661274" indent="0">
              <a:buNone/>
              <a:defRPr sz="1000" b="1"/>
            </a:lvl7pPr>
            <a:lvl8pPr marL="1938153" indent="0">
              <a:buNone/>
              <a:defRPr sz="1000" b="1"/>
            </a:lvl8pPr>
            <a:lvl9pPr marL="2215031" indent="0">
              <a:buNone/>
              <a:defRPr sz="10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4774" y="1631458"/>
            <a:ext cx="4042075" cy="296286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815688684"/>
      </p:ext>
    </p:extLst>
  </p:cSld>
  <p:clrMapOvr>
    <a:masterClrMapping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931650273"/>
      </p:ext>
    </p:extLst>
  </p:cSld>
  <p:clrMapOvr>
    <a:masterClrMapping/>
  </p:clrMapOvr>
  <p:transition spd="med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472213618"/>
      </p:ext>
    </p:extLst>
  </p:cSld>
  <p:clrMapOvr>
    <a:masterClrMapping/>
  </p:clrMapOvr>
  <p:transition spd="med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55" y="204491"/>
            <a:ext cx="3008118" cy="871538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100" y="204494"/>
            <a:ext cx="5111748" cy="4389835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155" y="1076032"/>
            <a:ext cx="3008118" cy="3518297"/>
          </a:xfrm>
        </p:spPr>
        <p:txBody>
          <a:bodyPr/>
          <a:lstStyle>
            <a:lvl1pPr marL="0" indent="0">
              <a:buNone/>
              <a:defRPr sz="800"/>
            </a:lvl1pPr>
            <a:lvl2pPr marL="276879" indent="0">
              <a:buNone/>
              <a:defRPr sz="800"/>
            </a:lvl2pPr>
            <a:lvl3pPr marL="553759" indent="0">
              <a:buNone/>
              <a:defRPr sz="600"/>
            </a:lvl3pPr>
            <a:lvl4pPr marL="830638" indent="0">
              <a:buNone/>
              <a:defRPr sz="600"/>
            </a:lvl4pPr>
            <a:lvl5pPr marL="1107517" indent="0">
              <a:buNone/>
              <a:defRPr sz="600"/>
            </a:lvl5pPr>
            <a:lvl6pPr marL="1384395" indent="0">
              <a:buNone/>
              <a:defRPr sz="600"/>
            </a:lvl6pPr>
            <a:lvl7pPr marL="1661274" indent="0">
              <a:buNone/>
              <a:defRPr sz="600"/>
            </a:lvl7pPr>
            <a:lvl8pPr marL="1938153" indent="0">
              <a:buNone/>
              <a:defRPr sz="600"/>
            </a:lvl8pPr>
            <a:lvl9pPr marL="2215031" indent="0">
              <a:buNone/>
              <a:defRPr sz="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258046525"/>
      </p:ext>
    </p:extLst>
  </p:cSld>
  <p:clrMapOvr>
    <a:masterClrMapping/>
  </p:clrMapOvr>
  <p:transition spd="med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016" y="3600453"/>
            <a:ext cx="5486758" cy="425054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016" y="459878"/>
            <a:ext cx="5486758" cy="3086100"/>
          </a:xfrm>
        </p:spPr>
        <p:txBody>
          <a:bodyPr/>
          <a:lstStyle>
            <a:lvl1pPr marL="0" indent="0">
              <a:buNone/>
              <a:defRPr sz="1900"/>
            </a:lvl1pPr>
            <a:lvl2pPr marL="276879" indent="0">
              <a:buNone/>
              <a:defRPr sz="1700"/>
            </a:lvl2pPr>
            <a:lvl3pPr marL="553759" indent="0">
              <a:buNone/>
              <a:defRPr sz="1400"/>
            </a:lvl3pPr>
            <a:lvl4pPr marL="830638" indent="0">
              <a:buNone/>
              <a:defRPr sz="1200"/>
            </a:lvl4pPr>
            <a:lvl5pPr marL="1107517" indent="0">
              <a:buNone/>
              <a:defRPr sz="1200"/>
            </a:lvl5pPr>
            <a:lvl6pPr marL="1384395" indent="0">
              <a:buNone/>
              <a:defRPr sz="1200"/>
            </a:lvl6pPr>
            <a:lvl7pPr marL="1661274" indent="0">
              <a:buNone/>
              <a:defRPr sz="1200"/>
            </a:lvl7pPr>
            <a:lvl8pPr marL="1938153" indent="0">
              <a:buNone/>
              <a:defRPr sz="1200"/>
            </a:lvl8pPr>
            <a:lvl9pPr marL="2215031" indent="0">
              <a:buNone/>
              <a:defRPr sz="12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016" y="4025506"/>
            <a:ext cx="5486758" cy="603647"/>
          </a:xfrm>
        </p:spPr>
        <p:txBody>
          <a:bodyPr/>
          <a:lstStyle>
            <a:lvl1pPr marL="0" indent="0">
              <a:buNone/>
              <a:defRPr sz="800"/>
            </a:lvl1pPr>
            <a:lvl2pPr marL="276879" indent="0">
              <a:buNone/>
              <a:defRPr sz="800"/>
            </a:lvl2pPr>
            <a:lvl3pPr marL="553759" indent="0">
              <a:buNone/>
              <a:defRPr sz="600"/>
            </a:lvl3pPr>
            <a:lvl4pPr marL="830638" indent="0">
              <a:buNone/>
              <a:defRPr sz="600"/>
            </a:lvl4pPr>
            <a:lvl5pPr marL="1107517" indent="0">
              <a:buNone/>
              <a:defRPr sz="600"/>
            </a:lvl5pPr>
            <a:lvl6pPr marL="1384395" indent="0">
              <a:buNone/>
              <a:defRPr sz="600"/>
            </a:lvl6pPr>
            <a:lvl7pPr marL="1661274" indent="0">
              <a:buNone/>
              <a:defRPr sz="600"/>
            </a:lvl7pPr>
            <a:lvl8pPr marL="1938153" indent="0">
              <a:buNone/>
              <a:defRPr sz="600"/>
            </a:lvl8pPr>
            <a:lvl9pPr marL="2215031" indent="0">
              <a:buNone/>
              <a:defRPr sz="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179954561"/>
      </p:ext>
    </p:extLst>
  </p:cSld>
  <p:clrMapOvr>
    <a:masterClrMapping/>
  </p:clrMapOvr>
  <p:transition spd="med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359504424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32332" y="1078706"/>
            <a:ext cx="2159881" cy="437733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0010" y="1078706"/>
            <a:ext cx="6396603" cy="437733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869504578"/>
      </p:ext>
    </p:extLst>
  </p:cSld>
  <p:clrMapOvr>
    <a:masterClrMapping/>
  </p:clrMapOvr>
  <p:transition spd="med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32332" y="135731"/>
            <a:ext cx="2159881" cy="5448893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0010" y="135731"/>
            <a:ext cx="6396603" cy="5448893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215620433"/>
      </p:ext>
    </p:extLst>
  </p:cSld>
  <p:clrMapOvr>
    <a:masterClrMapping/>
  </p:clrMapOvr>
  <p:transition spd="med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734" y="1597523"/>
            <a:ext cx="7772534" cy="110281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466" y="2914650"/>
            <a:ext cx="6401068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276879" indent="0" algn="ctr">
              <a:buNone/>
              <a:defRPr/>
            </a:lvl2pPr>
            <a:lvl3pPr marL="553759" indent="0" algn="ctr">
              <a:buNone/>
              <a:defRPr/>
            </a:lvl3pPr>
            <a:lvl4pPr marL="830638" indent="0" algn="ctr">
              <a:buNone/>
              <a:defRPr/>
            </a:lvl4pPr>
            <a:lvl5pPr marL="1107517" indent="0" algn="ctr">
              <a:buNone/>
              <a:defRPr/>
            </a:lvl5pPr>
            <a:lvl6pPr marL="1384395" indent="0" algn="ctr">
              <a:buNone/>
              <a:defRPr/>
            </a:lvl6pPr>
            <a:lvl7pPr marL="1661274" indent="0" algn="ctr">
              <a:buNone/>
              <a:defRPr/>
            </a:lvl7pPr>
            <a:lvl8pPr marL="1938153" indent="0" algn="ctr">
              <a:buNone/>
              <a:defRPr/>
            </a:lvl8pPr>
            <a:lvl9pPr marL="2215031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157234037"/>
      </p:ext>
    </p:extLst>
  </p:cSld>
  <p:clrMapOvr>
    <a:masterClrMapping/>
  </p:clrMapOvr>
  <p:transition spd="med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019912975"/>
      </p:ext>
    </p:extLst>
  </p:cSld>
  <p:clrMapOvr>
    <a:masterClrMapping/>
  </p:clrMapOvr>
  <p:transition spd="med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46" y="3304879"/>
            <a:ext cx="7772533" cy="1021556"/>
          </a:xfrm>
        </p:spPr>
        <p:txBody>
          <a:bodyPr anchor="t"/>
          <a:lstStyle>
            <a:lvl1pPr algn="l">
              <a:defRPr sz="23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46" y="2179741"/>
            <a:ext cx="7772533" cy="1125141"/>
          </a:xfrm>
        </p:spPr>
        <p:txBody>
          <a:bodyPr anchor="b"/>
          <a:lstStyle>
            <a:lvl1pPr marL="0" indent="0">
              <a:buNone/>
              <a:defRPr sz="1200"/>
            </a:lvl1pPr>
            <a:lvl2pPr marL="276879" indent="0">
              <a:buNone/>
              <a:defRPr sz="1200"/>
            </a:lvl2pPr>
            <a:lvl3pPr marL="553759" indent="0">
              <a:buNone/>
              <a:defRPr sz="1000"/>
            </a:lvl3pPr>
            <a:lvl4pPr marL="830638" indent="0">
              <a:buNone/>
              <a:defRPr sz="800"/>
            </a:lvl4pPr>
            <a:lvl5pPr marL="1107517" indent="0">
              <a:buNone/>
              <a:defRPr sz="800"/>
            </a:lvl5pPr>
            <a:lvl6pPr marL="1384395" indent="0">
              <a:buNone/>
              <a:defRPr sz="800"/>
            </a:lvl6pPr>
            <a:lvl7pPr marL="1661274" indent="0">
              <a:buNone/>
              <a:defRPr sz="800"/>
            </a:lvl7pPr>
            <a:lvl8pPr marL="1938153" indent="0">
              <a:buNone/>
              <a:defRPr sz="800"/>
            </a:lvl8pPr>
            <a:lvl9pPr marL="2215031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409712694"/>
      </p:ext>
    </p:extLst>
  </p:cSld>
  <p:clrMapOvr>
    <a:masterClrMapping/>
  </p:clrMapOvr>
  <p:transition spd="med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0008" y="1678781"/>
            <a:ext cx="4277796" cy="4734518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13519" y="1678781"/>
            <a:ext cx="4278688" cy="4734518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293379264"/>
      </p:ext>
    </p:extLst>
  </p:cSld>
  <p:clrMapOvr>
    <a:masterClrMapping/>
  </p:clrMapOvr>
  <p:transition spd="med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59" y="206275"/>
            <a:ext cx="8229689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159" y="1151039"/>
            <a:ext cx="4040289" cy="480420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76879" indent="0">
              <a:buNone/>
              <a:defRPr sz="1200" b="1"/>
            </a:lvl2pPr>
            <a:lvl3pPr marL="553759" indent="0">
              <a:buNone/>
              <a:defRPr sz="1200" b="1"/>
            </a:lvl3pPr>
            <a:lvl4pPr marL="830638" indent="0">
              <a:buNone/>
              <a:defRPr sz="1000" b="1"/>
            </a:lvl4pPr>
            <a:lvl5pPr marL="1107517" indent="0">
              <a:buNone/>
              <a:defRPr sz="1000" b="1"/>
            </a:lvl5pPr>
            <a:lvl6pPr marL="1384395" indent="0">
              <a:buNone/>
              <a:defRPr sz="1000" b="1"/>
            </a:lvl6pPr>
            <a:lvl7pPr marL="1661274" indent="0">
              <a:buNone/>
              <a:defRPr sz="1000" b="1"/>
            </a:lvl7pPr>
            <a:lvl8pPr marL="1938153" indent="0">
              <a:buNone/>
              <a:defRPr sz="1000" b="1"/>
            </a:lvl8pPr>
            <a:lvl9pPr marL="2215031" indent="0">
              <a:buNone/>
              <a:defRPr sz="10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159" y="1631458"/>
            <a:ext cx="4040289" cy="296286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4774" y="1151039"/>
            <a:ext cx="4042075" cy="480420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76879" indent="0">
              <a:buNone/>
              <a:defRPr sz="1200" b="1"/>
            </a:lvl2pPr>
            <a:lvl3pPr marL="553759" indent="0">
              <a:buNone/>
              <a:defRPr sz="1200" b="1"/>
            </a:lvl3pPr>
            <a:lvl4pPr marL="830638" indent="0">
              <a:buNone/>
              <a:defRPr sz="1000" b="1"/>
            </a:lvl4pPr>
            <a:lvl5pPr marL="1107517" indent="0">
              <a:buNone/>
              <a:defRPr sz="1000" b="1"/>
            </a:lvl5pPr>
            <a:lvl6pPr marL="1384395" indent="0">
              <a:buNone/>
              <a:defRPr sz="1000" b="1"/>
            </a:lvl6pPr>
            <a:lvl7pPr marL="1661274" indent="0">
              <a:buNone/>
              <a:defRPr sz="1000" b="1"/>
            </a:lvl7pPr>
            <a:lvl8pPr marL="1938153" indent="0">
              <a:buNone/>
              <a:defRPr sz="1000" b="1"/>
            </a:lvl8pPr>
            <a:lvl9pPr marL="2215031" indent="0">
              <a:buNone/>
              <a:defRPr sz="10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4774" y="1631458"/>
            <a:ext cx="4042075" cy="296286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740885158"/>
      </p:ext>
    </p:extLst>
  </p:cSld>
  <p:clrMapOvr>
    <a:masterClrMapping/>
  </p:clrMapOvr>
  <p:transition spd="med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558003470"/>
      </p:ext>
    </p:extLst>
  </p:cSld>
  <p:clrMapOvr>
    <a:masterClrMapping/>
  </p:clrMapOvr>
  <p:transition spd="med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24254175"/>
      </p:ext>
    </p:extLst>
  </p:cSld>
  <p:clrMapOvr>
    <a:masterClrMapping/>
  </p:clrMapOvr>
  <p:transition spd="med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55" y="204491"/>
            <a:ext cx="3008118" cy="871538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100" y="204494"/>
            <a:ext cx="5111748" cy="4389835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155" y="1076032"/>
            <a:ext cx="3008118" cy="3518297"/>
          </a:xfrm>
        </p:spPr>
        <p:txBody>
          <a:bodyPr/>
          <a:lstStyle>
            <a:lvl1pPr marL="0" indent="0">
              <a:buNone/>
              <a:defRPr sz="800"/>
            </a:lvl1pPr>
            <a:lvl2pPr marL="276879" indent="0">
              <a:buNone/>
              <a:defRPr sz="800"/>
            </a:lvl2pPr>
            <a:lvl3pPr marL="553759" indent="0">
              <a:buNone/>
              <a:defRPr sz="600"/>
            </a:lvl3pPr>
            <a:lvl4pPr marL="830638" indent="0">
              <a:buNone/>
              <a:defRPr sz="600"/>
            </a:lvl4pPr>
            <a:lvl5pPr marL="1107517" indent="0">
              <a:buNone/>
              <a:defRPr sz="600"/>
            </a:lvl5pPr>
            <a:lvl6pPr marL="1384395" indent="0">
              <a:buNone/>
              <a:defRPr sz="600"/>
            </a:lvl6pPr>
            <a:lvl7pPr marL="1661274" indent="0">
              <a:buNone/>
              <a:defRPr sz="600"/>
            </a:lvl7pPr>
            <a:lvl8pPr marL="1938153" indent="0">
              <a:buNone/>
              <a:defRPr sz="600"/>
            </a:lvl8pPr>
            <a:lvl9pPr marL="2215031" indent="0">
              <a:buNone/>
              <a:defRPr sz="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854106126"/>
      </p:ext>
    </p:extLst>
  </p:cSld>
  <p:clrMapOvr>
    <a:masterClrMapping/>
  </p:clrMapOvr>
  <p:transition spd="med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016" y="3600453"/>
            <a:ext cx="5486758" cy="425054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016" y="459878"/>
            <a:ext cx="5486758" cy="3086100"/>
          </a:xfrm>
        </p:spPr>
        <p:txBody>
          <a:bodyPr/>
          <a:lstStyle>
            <a:lvl1pPr marL="0" indent="0">
              <a:buNone/>
              <a:defRPr sz="1900"/>
            </a:lvl1pPr>
            <a:lvl2pPr marL="276879" indent="0">
              <a:buNone/>
              <a:defRPr sz="1700"/>
            </a:lvl2pPr>
            <a:lvl3pPr marL="553759" indent="0">
              <a:buNone/>
              <a:defRPr sz="1400"/>
            </a:lvl3pPr>
            <a:lvl4pPr marL="830638" indent="0">
              <a:buNone/>
              <a:defRPr sz="1200"/>
            </a:lvl4pPr>
            <a:lvl5pPr marL="1107517" indent="0">
              <a:buNone/>
              <a:defRPr sz="1200"/>
            </a:lvl5pPr>
            <a:lvl6pPr marL="1384395" indent="0">
              <a:buNone/>
              <a:defRPr sz="1200"/>
            </a:lvl6pPr>
            <a:lvl7pPr marL="1661274" indent="0">
              <a:buNone/>
              <a:defRPr sz="1200"/>
            </a:lvl7pPr>
            <a:lvl8pPr marL="1938153" indent="0">
              <a:buNone/>
              <a:defRPr sz="1200"/>
            </a:lvl8pPr>
            <a:lvl9pPr marL="2215031" indent="0">
              <a:buNone/>
              <a:defRPr sz="12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016" y="4025506"/>
            <a:ext cx="5486758" cy="603647"/>
          </a:xfrm>
        </p:spPr>
        <p:txBody>
          <a:bodyPr/>
          <a:lstStyle>
            <a:lvl1pPr marL="0" indent="0">
              <a:buNone/>
              <a:defRPr sz="800"/>
            </a:lvl1pPr>
            <a:lvl2pPr marL="276879" indent="0">
              <a:buNone/>
              <a:defRPr sz="800"/>
            </a:lvl2pPr>
            <a:lvl3pPr marL="553759" indent="0">
              <a:buNone/>
              <a:defRPr sz="600"/>
            </a:lvl3pPr>
            <a:lvl4pPr marL="830638" indent="0">
              <a:buNone/>
              <a:defRPr sz="600"/>
            </a:lvl4pPr>
            <a:lvl5pPr marL="1107517" indent="0">
              <a:buNone/>
              <a:defRPr sz="600"/>
            </a:lvl5pPr>
            <a:lvl6pPr marL="1384395" indent="0">
              <a:buNone/>
              <a:defRPr sz="600"/>
            </a:lvl6pPr>
            <a:lvl7pPr marL="1661274" indent="0">
              <a:buNone/>
              <a:defRPr sz="600"/>
            </a:lvl7pPr>
            <a:lvl8pPr marL="1938153" indent="0">
              <a:buNone/>
              <a:defRPr sz="600"/>
            </a:lvl8pPr>
            <a:lvl9pPr marL="2215031" indent="0">
              <a:buNone/>
              <a:defRPr sz="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823421272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734" y="1597523"/>
            <a:ext cx="7772534" cy="110281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466" y="2914650"/>
            <a:ext cx="6401068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276879" indent="0" algn="ctr">
              <a:buNone/>
              <a:defRPr/>
            </a:lvl2pPr>
            <a:lvl3pPr marL="553759" indent="0" algn="ctr">
              <a:buNone/>
              <a:defRPr/>
            </a:lvl3pPr>
            <a:lvl4pPr marL="830638" indent="0" algn="ctr">
              <a:buNone/>
              <a:defRPr/>
            </a:lvl4pPr>
            <a:lvl5pPr marL="1107517" indent="0" algn="ctr">
              <a:buNone/>
              <a:defRPr/>
            </a:lvl5pPr>
            <a:lvl6pPr marL="1384395" indent="0" algn="ctr">
              <a:buNone/>
              <a:defRPr/>
            </a:lvl6pPr>
            <a:lvl7pPr marL="1661274" indent="0" algn="ctr">
              <a:buNone/>
              <a:defRPr/>
            </a:lvl7pPr>
            <a:lvl8pPr marL="1938153" indent="0" algn="ctr">
              <a:buNone/>
              <a:defRPr/>
            </a:lvl8pPr>
            <a:lvl9pPr marL="2215031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889211654"/>
      </p:ext>
    </p:extLst>
  </p:cSld>
  <p:clrMapOvr>
    <a:masterClrMapping/>
  </p:clrMapOvr>
  <p:transition spd="med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825353507"/>
      </p:ext>
    </p:extLst>
  </p:cSld>
  <p:clrMapOvr>
    <a:masterClrMapping/>
  </p:clrMapOvr>
  <p:transition spd="med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32332" y="135731"/>
            <a:ext cx="2159881" cy="6277568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0010" y="135731"/>
            <a:ext cx="6396603" cy="6277568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509203098"/>
      </p:ext>
    </p:extLst>
  </p:cSld>
  <p:clrMapOvr>
    <a:masterClrMapping/>
  </p:clrMapOvr>
  <p:transition spd="med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734" y="1597523"/>
            <a:ext cx="7772534" cy="110281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466" y="2914650"/>
            <a:ext cx="6401068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276879" indent="0" algn="ctr">
              <a:buNone/>
              <a:defRPr/>
            </a:lvl2pPr>
            <a:lvl3pPr marL="553759" indent="0" algn="ctr">
              <a:buNone/>
              <a:defRPr/>
            </a:lvl3pPr>
            <a:lvl4pPr marL="830638" indent="0" algn="ctr">
              <a:buNone/>
              <a:defRPr/>
            </a:lvl4pPr>
            <a:lvl5pPr marL="1107517" indent="0" algn="ctr">
              <a:buNone/>
              <a:defRPr/>
            </a:lvl5pPr>
            <a:lvl6pPr marL="1384395" indent="0" algn="ctr">
              <a:buNone/>
              <a:defRPr/>
            </a:lvl6pPr>
            <a:lvl7pPr marL="1661274" indent="0" algn="ctr">
              <a:buNone/>
              <a:defRPr/>
            </a:lvl7pPr>
            <a:lvl8pPr marL="1938153" indent="0" algn="ctr">
              <a:buNone/>
              <a:defRPr/>
            </a:lvl8pPr>
            <a:lvl9pPr marL="2215031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930445669"/>
      </p:ext>
    </p:extLst>
  </p:cSld>
  <p:clrMapOvr>
    <a:masterClrMapping/>
  </p:clrMapOvr>
  <p:transition spd="med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293872199"/>
      </p:ext>
    </p:extLst>
  </p:cSld>
  <p:clrMapOvr>
    <a:masterClrMapping/>
  </p:clrMapOvr>
  <p:transition spd="med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46" y="3304879"/>
            <a:ext cx="7772533" cy="1021556"/>
          </a:xfrm>
        </p:spPr>
        <p:txBody>
          <a:bodyPr anchor="t"/>
          <a:lstStyle>
            <a:lvl1pPr algn="l">
              <a:defRPr sz="23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46" y="2179741"/>
            <a:ext cx="7772533" cy="1125141"/>
          </a:xfrm>
        </p:spPr>
        <p:txBody>
          <a:bodyPr anchor="b"/>
          <a:lstStyle>
            <a:lvl1pPr marL="0" indent="0">
              <a:buNone/>
              <a:defRPr sz="1200"/>
            </a:lvl1pPr>
            <a:lvl2pPr marL="276879" indent="0">
              <a:buNone/>
              <a:defRPr sz="1200"/>
            </a:lvl2pPr>
            <a:lvl3pPr marL="553759" indent="0">
              <a:buNone/>
              <a:defRPr sz="1000"/>
            </a:lvl3pPr>
            <a:lvl4pPr marL="830638" indent="0">
              <a:buNone/>
              <a:defRPr sz="800"/>
            </a:lvl4pPr>
            <a:lvl5pPr marL="1107517" indent="0">
              <a:buNone/>
              <a:defRPr sz="800"/>
            </a:lvl5pPr>
            <a:lvl6pPr marL="1384395" indent="0">
              <a:buNone/>
              <a:defRPr sz="800"/>
            </a:lvl6pPr>
            <a:lvl7pPr marL="1661274" indent="0">
              <a:buNone/>
              <a:defRPr sz="800"/>
            </a:lvl7pPr>
            <a:lvl8pPr marL="1938153" indent="0">
              <a:buNone/>
              <a:defRPr sz="800"/>
            </a:lvl8pPr>
            <a:lvl9pPr marL="2215031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971471302"/>
      </p:ext>
    </p:extLst>
  </p:cSld>
  <p:clrMapOvr>
    <a:masterClrMapping/>
  </p:clrMapOvr>
  <p:transition spd="med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0008" y="850106"/>
            <a:ext cx="2027734" cy="4734518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363460" y="850106"/>
            <a:ext cx="2028628" cy="4734518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40694225"/>
      </p:ext>
    </p:extLst>
  </p:cSld>
  <p:clrMapOvr>
    <a:masterClrMapping/>
  </p:clrMapOvr>
  <p:transition spd="med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59" y="206275"/>
            <a:ext cx="8229689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159" y="1151039"/>
            <a:ext cx="4040289" cy="480420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76879" indent="0">
              <a:buNone/>
              <a:defRPr sz="1200" b="1"/>
            </a:lvl2pPr>
            <a:lvl3pPr marL="553759" indent="0">
              <a:buNone/>
              <a:defRPr sz="1200" b="1"/>
            </a:lvl3pPr>
            <a:lvl4pPr marL="830638" indent="0">
              <a:buNone/>
              <a:defRPr sz="1000" b="1"/>
            </a:lvl4pPr>
            <a:lvl5pPr marL="1107517" indent="0">
              <a:buNone/>
              <a:defRPr sz="1000" b="1"/>
            </a:lvl5pPr>
            <a:lvl6pPr marL="1384395" indent="0">
              <a:buNone/>
              <a:defRPr sz="1000" b="1"/>
            </a:lvl6pPr>
            <a:lvl7pPr marL="1661274" indent="0">
              <a:buNone/>
              <a:defRPr sz="1000" b="1"/>
            </a:lvl7pPr>
            <a:lvl8pPr marL="1938153" indent="0">
              <a:buNone/>
              <a:defRPr sz="1000" b="1"/>
            </a:lvl8pPr>
            <a:lvl9pPr marL="2215031" indent="0">
              <a:buNone/>
              <a:defRPr sz="10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159" y="1631458"/>
            <a:ext cx="4040289" cy="296286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4774" y="1151039"/>
            <a:ext cx="4042075" cy="480420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76879" indent="0">
              <a:buNone/>
              <a:defRPr sz="1200" b="1"/>
            </a:lvl2pPr>
            <a:lvl3pPr marL="553759" indent="0">
              <a:buNone/>
              <a:defRPr sz="1200" b="1"/>
            </a:lvl3pPr>
            <a:lvl4pPr marL="830638" indent="0">
              <a:buNone/>
              <a:defRPr sz="1000" b="1"/>
            </a:lvl4pPr>
            <a:lvl5pPr marL="1107517" indent="0">
              <a:buNone/>
              <a:defRPr sz="1000" b="1"/>
            </a:lvl5pPr>
            <a:lvl6pPr marL="1384395" indent="0">
              <a:buNone/>
              <a:defRPr sz="1000" b="1"/>
            </a:lvl6pPr>
            <a:lvl7pPr marL="1661274" indent="0">
              <a:buNone/>
              <a:defRPr sz="1000" b="1"/>
            </a:lvl7pPr>
            <a:lvl8pPr marL="1938153" indent="0">
              <a:buNone/>
              <a:defRPr sz="1000" b="1"/>
            </a:lvl8pPr>
            <a:lvl9pPr marL="2215031" indent="0">
              <a:buNone/>
              <a:defRPr sz="10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4774" y="1631458"/>
            <a:ext cx="4042075" cy="296286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50474552"/>
      </p:ext>
    </p:extLst>
  </p:cSld>
  <p:clrMapOvr>
    <a:masterClrMapping/>
  </p:clrMapOvr>
  <p:transition spd="med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292497345"/>
      </p:ext>
    </p:extLst>
  </p:cSld>
  <p:clrMapOvr>
    <a:masterClrMapping/>
  </p:clrMapOvr>
  <p:transition spd="med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277214042"/>
      </p:ext>
    </p:extLst>
  </p:cSld>
  <p:clrMapOvr>
    <a:masterClrMapping/>
  </p:clrMapOvr>
  <p:transition spd="med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55" y="204491"/>
            <a:ext cx="3008118" cy="871538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100" y="204494"/>
            <a:ext cx="5111748" cy="4389835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155" y="1076032"/>
            <a:ext cx="3008118" cy="3518297"/>
          </a:xfrm>
        </p:spPr>
        <p:txBody>
          <a:bodyPr/>
          <a:lstStyle>
            <a:lvl1pPr marL="0" indent="0">
              <a:buNone/>
              <a:defRPr sz="800"/>
            </a:lvl1pPr>
            <a:lvl2pPr marL="276879" indent="0">
              <a:buNone/>
              <a:defRPr sz="800"/>
            </a:lvl2pPr>
            <a:lvl3pPr marL="553759" indent="0">
              <a:buNone/>
              <a:defRPr sz="600"/>
            </a:lvl3pPr>
            <a:lvl4pPr marL="830638" indent="0">
              <a:buNone/>
              <a:defRPr sz="600"/>
            </a:lvl4pPr>
            <a:lvl5pPr marL="1107517" indent="0">
              <a:buNone/>
              <a:defRPr sz="600"/>
            </a:lvl5pPr>
            <a:lvl6pPr marL="1384395" indent="0">
              <a:buNone/>
              <a:defRPr sz="600"/>
            </a:lvl6pPr>
            <a:lvl7pPr marL="1661274" indent="0">
              <a:buNone/>
              <a:defRPr sz="600"/>
            </a:lvl7pPr>
            <a:lvl8pPr marL="1938153" indent="0">
              <a:buNone/>
              <a:defRPr sz="600"/>
            </a:lvl8pPr>
            <a:lvl9pPr marL="2215031" indent="0">
              <a:buNone/>
              <a:defRPr sz="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178382617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947093641"/>
      </p:ext>
    </p:extLst>
  </p:cSld>
  <p:clrMapOvr>
    <a:masterClrMapping/>
  </p:clrMapOvr>
  <p:transition spd="med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016" y="3600453"/>
            <a:ext cx="5486758" cy="425054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016" y="459878"/>
            <a:ext cx="5486758" cy="3086100"/>
          </a:xfrm>
        </p:spPr>
        <p:txBody>
          <a:bodyPr/>
          <a:lstStyle>
            <a:lvl1pPr marL="0" indent="0">
              <a:buNone/>
              <a:defRPr sz="1900"/>
            </a:lvl1pPr>
            <a:lvl2pPr marL="276879" indent="0">
              <a:buNone/>
              <a:defRPr sz="1700"/>
            </a:lvl2pPr>
            <a:lvl3pPr marL="553759" indent="0">
              <a:buNone/>
              <a:defRPr sz="1400"/>
            </a:lvl3pPr>
            <a:lvl4pPr marL="830638" indent="0">
              <a:buNone/>
              <a:defRPr sz="1200"/>
            </a:lvl4pPr>
            <a:lvl5pPr marL="1107517" indent="0">
              <a:buNone/>
              <a:defRPr sz="1200"/>
            </a:lvl5pPr>
            <a:lvl6pPr marL="1384395" indent="0">
              <a:buNone/>
              <a:defRPr sz="1200"/>
            </a:lvl6pPr>
            <a:lvl7pPr marL="1661274" indent="0">
              <a:buNone/>
              <a:defRPr sz="1200"/>
            </a:lvl7pPr>
            <a:lvl8pPr marL="1938153" indent="0">
              <a:buNone/>
              <a:defRPr sz="1200"/>
            </a:lvl8pPr>
            <a:lvl9pPr marL="2215031" indent="0">
              <a:buNone/>
              <a:defRPr sz="12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016" y="4025506"/>
            <a:ext cx="5486758" cy="603647"/>
          </a:xfrm>
        </p:spPr>
        <p:txBody>
          <a:bodyPr/>
          <a:lstStyle>
            <a:lvl1pPr marL="0" indent="0">
              <a:buNone/>
              <a:defRPr sz="800"/>
            </a:lvl1pPr>
            <a:lvl2pPr marL="276879" indent="0">
              <a:buNone/>
              <a:defRPr sz="800"/>
            </a:lvl2pPr>
            <a:lvl3pPr marL="553759" indent="0">
              <a:buNone/>
              <a:defRPr sz="600"/>
            </a:lvl3pPr>
            <a:lvl4pPr marL="830638" indent="0">
              <a:buNone/>
              <a:defRPr sz="600"/>
            </a:lvl4pPr>
            <a:lvl5pPr marL="1107517" indent="0">
              <a:buNone/>
              <a:defRPr sz="600"/>
            </a:lvl5pPr>
            <a:lvl6pPr marL="1384395" indent="0">
              <a:buNone/>
              <a:defRPr sz="600"/>
            </a:lvl6pPr>
            <a:lvl7pPr marL="1661274" indent="0">
              <a:buNone/>
              <a:defRPr sz="600"/>
            </a:lvl7pPr>
            <a:lvl8pPr marL="1938153" indent="0">
              <a:buNone/>
              <a:defRPr sz="600"/>
            </a:lvl8pPr>
            <a:lvl9pPr marL="2215031" indent="0">
              <a:buNone/>
              <a:defRPr sz="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485563188"/>
      </p:ext>
    </p:extLst>
  </p:cSld>
  <p:clrMapOvr>
    <a:masterClrMapping/>
  </p:clrMapOvr>
  <p:transition spd="med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576700801"/>
      </p:ext>
    </p:extLst>
  </p:cSld>
  <p:clrMapOvr>
    <a:masterClrMapping/>
  </p:clrMapOvr>
  <p:transition spd="med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32332" y="135731"/>
            <a:ext cx="2159881" cy="5448893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0010" y="135731"/>
            <a:ext cx="6396603" cy="5448893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225567685"/>
      </p:ext>
    </p:extLst>
  </p:cSld>
  <p:clrMapOvr>
    <a:masterClrMapping/>
  </p:clrMapOvr>
  <p:transition spd="med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734" y="1597523"/>
            <a:ext cx="7772534" cy="110281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466" y="2914650"/>
            <a:ext cx="6401068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276879" indent="0" algn="ctr">
              <a:buNone/>
              <a:defRPr/>
            </a:lvl2pPr>
            <a:lvl3pPr marL="553759" indent="0" algn="ctr">
              <a:buNone/>
              <a:defRPr/>
            </a:lvl3pPr>
            <a:lvl4pPr marL="830638" indent="0" algn="ctr">
              <a:buNone/>
              <a:defRPr/>
            </a:lvl4pPr>
            <a:lvl5pPr marL="1107517" indent="0" algn="ctr">
              <a:buNone/>
              <a:defRPr/>
            </a:lvl5pPr>
            <a:lvl6pPr marL="1384395" indent="0" algn="ctr">
              <a:buNone/>
              <a:defRPr/>
            </a:lvl6pPr>
            <a:lvl7pPr marL="1661274" indent="0" algn="ctr">
              <a:buNone/>
              <a:defRPr/>
            </a:lvl7pPr>
            <a:lvl8pPr marL="1938153" indent="0" algn="ctr">
              <a:buNone/>
              <a:defRPr/>
            </a:lvl8pPr>
            <a:lvl9pPr marL="2215031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08811520"/>
      </p:ext>
    </p:extLst>
  </p:cSld>
  <p:clrMapOvr>
    <a:masterClrMapping/>
  </p:clrMapOvr>
  <p:transition spd="med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440374751"/>
      </p:ext>
    </p:extLst>
  </p:cSld>
  <p:clrMapOvr>
    <a:masterClrMapping/>
  </p:clrMapOvr>
  <p:transition spd="med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46" y="3304879"/>
            <a:ext cx="7772533" cy="1021556"/>
          </a:xfrm>
        </p:spPr>
        <p:txBody>
          <a:bodyPr anchor="t"/>
          <a:lstStyle>
            <a:lvl1pPr algn="l">
              <a:defRPr sz="23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46" y="2179741"/>
            <a:ext cx="7772533" cy="1125141"/>
          </a:xfrm>
        </p:spPr>
        <p:txBody>
          <a:bodyPr anchor="b"/>
          <a:lstStyle>
            <a:lvl1pPr marL="0" indent="0">
              <a:buNone/>
              <a:defRPr sz="1200"/>
            </a:lvl1pPr>
            <a:lvl2pPr marL="276879" indent="0">
              <a:buNone/>
              <a:defRPr sz="1200"/>
            </a:lvl2pPr>
            <a:lvl3pPr marL="553759" indent="0">
              <a:buNone/>
              <a:defRPr sz="1000"/>
            </a:lvl3pPr>
            <a:lvl4pPr marL="830638" indent="0">
              <a:buNone/>
              <a:defRPr sz="800"/>
            </a:lvl4pPr>
            <a:lvl5pPr marL="1107517" indent="0">
              <a:buNone/>
              <a:defRPr sz="800"/>
            </a:lvl5pPr>
            <a:lvl6pPr marL="1384395" indent="0">
              <a:buNone/>
              <a:defRPr sz="800"/>
            </a:lvl6pPr>
            <a:lvl7pPr marL="1661274" indent="0">
              <a:buNone/>
              <a:defRPr sz="800"/>
            </a:lvl7pPr>
            <a:lvl8pPr marL="1938153" indent="0">
              <a:buNone/>
              <a:defRPr sz="800"/>
            </a:lvl8pPr>
            <a:lvl9pPr marL="2215031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401621670"/>
      </p:ext>
    </p:extLst>
  </p:cSld>
  <p:clrMapOvr>
    <a:masterClrMapping/>
  </p:clrMapOvr>
  <p:transition spd="med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0008" y="850106"/>
            <a:ext cx="2027734" cy="4734518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363460" y="850106"/>
            <a:ext cx="2028628" cy="4734518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190231041"/>
      </p:ext>
    </p:extLst>
  </p:cSld>
  <p:clrMapOvr>
    <a:masterClrMapping/>
  </p:clrMapOvr>
  <p:transition spd="med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59" y="206275"/>
            <a:ext cx="8229689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159" y="1151039"/>
            <a:ext cx="4040289" cy="480420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76879" indent="0">
              <a:buNone/>
              <a:defRPr sz="1200" b="1"/>
            </a:lvl2pPr>
            <a:lvl3pPr marL="553759" indent="0">
              <a:buNone/>
              <a:defRPr sz="1200" b="1"/>
            </a:lvl3pPr>
            <a:lvl4pPr marL="830638" indent="0">
              <a:buNone/>
              <a:defRPr sz="1000" b="1"/>
            </a:lvl4pPr>
            <a:lvl5pPr marL="1107517" indent="0">
              <a:buNone/>
              <a:defRPr sz="1000" b="1"/>
            </a:lvl5pPr>
            <a:lvl6pPr marL="1384395" indent="0">
              <a:buNone/>
              <a:defRPr sz="1000" b="1"/>
            </a:lvl6pPr>
            <a:lvl7pPr marL="1661274" indent="0">
              <a:buNone/>
              <a:defRPr sz="1000" b="1"/>
            </a:lvl7pPr>
            <a:lvl8pPr marL="1938153" indent="0">
              <a:buNone/>
              <a:defRPr sz="1000" b="1"/>
            </a:lvl8pPr>
            <a:lvl9pPr marL="2215031" indent="0">
              <a:buNone/>
              <a:defRPr sz="10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159" y="1631458"/>
            <a:ext cx="4040289" cy="296286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4774" y="1151039"/>
            <a:ext cx="4042075" cy="480420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76879" indent="0">
              <a:buNone/>
              <a:defRPr sz="1200" b="1"/>
            </a:lvl2pPr>
            <a:lvl3pPr marL="553759" indent="0">
              <a:buNone/>
              <a:defRPr sz="1200" b="1"/>
            </a:lvl3pPr>
            <a:lvl4pPr marL="830638" indent="0">
              <a:buNone/>
              <a:defRPr sz="1000" b="1"/>
            </a:lvl4pPr>
            <a:lvl5pPr marL="1107517" indent="0">
              <a:buNone/>
              <a:defRPr sz="1000" b="1"/>
            </a:lvl5pPr>
            <a:lvl6pPr marL="1384395" indent="0">
              <a:buNone/>
              <a:defRPr sz="1000" b="1"/>
            </a:lvl6pPr>
            <a:lvl7pPr marL="1661274" indent="0">
              <a:buNone/>
              <a:defRPr sz="1000" b="1"/>
            </a:lvl7pPr>
            <a:lvl8pPr marL="1938153" indent="0">
              <a:buNone/>
              <a:defRPr sz="1000" b="1"/>
            </a:lvl8pPr>
            <a:lvl9pPr marL="2215031" indent="0">
              <a:buNone/>
              <a:defRPr sz="10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4774" y="1631458"/>
            <a:ext cx="4042075" cy="296286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97546364"/>
      </p:ext>
    </p:extLst>
  </p:cSld>
  <p:clrMapOvr>
    <a:masterClrMapping/>
  </p:clrMapOvr>
  <p:transition spd="med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578653485"/>
      </p:ext>
    </p:extLst>
  </p:cSld>
  <p:clrMapOvr>
    <a:masterClrMapping/>
  </p:clrMapOvr>
  <p:transition spd="med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90408305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46" y="3304879"/>
            <a:ext cx="7772533" cy="1021556"/>
          </a:xfrm>
        </p:spPr>
        <p:txBody>
          <a:bodyPr anchor="t"/>
          <a:lstStyle>
            <a:lvl1pPr algn="l">
              <a:defRPr sz="23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46" y="2179741"/>
            <a:ext cx="7772533" cy="1125141"/>
          </a:xfrm>
        </p:spPr>
        <p:txBody>
          <a:bodyPr anchor="b"/>
          <a:lstStyle>
            <a:lvl1pPr marL="0" indent="0">
              <a:buNone/>
              <a:defRPr sz="1200"/>
            </a:lvl1pPr>
            <a:lvl2pPr marL="276879" indent="0">
              <a:buNone/>
              <a:defRPr sz="1200"/>
            </a:lvl2pPr>
            <a:lvl3pPr marL="553759" indent="0">
              <a:buNone/>
              <a:defRPr sz="1000"/>
            </a:lvl3pPr>
            <a:lvl4pPr marL="830638" indent="0">
              <a:buNone/>
              <a:defRPr sz="800"/>
            </a:lvl4pPr>
            <a:lvl5pPr marL="1107517" indent="0">
              <a:buNone/>
              <a:defRPr sz="800"/>
            </a:lvl5pPr>
            <a:lvl6pPr marL="1384395" indent="0">
              <a:buNone/>
              <a:defRPr sz="800"/>
            </a:lvl6pPr>
            <a:lvl7pPr marL="1661274" indent="0">
              <a:buNone/>
              <a:defRPr sz="800"/>
            </a:lvl7pPr>
            <a:lvl8pPr marL="1938153" indent="0">
              <a:buNone/>
              <a:defRPr sz="800"/>
            </a:lvl8pPr>
            <a:lvl9pPr marL="2215031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41787546"/>
      </p:ext>
    </p:extLst>
  </p:cSld>
  <p:clrMapOvr>
    <a:masterClrMapping/>
  </p:clrMapOvr>
  <p:transition spd="med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55" y="204491"/>
            <a:ext cx="3008118" cy="871538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100" y="204494"/>
            <a:ext cx="5111748" cy="4389835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155" y="1076032"/>
            <a:ext cx="3008118" cy="3518297"/>
          </a:xfrm>
        </p:spPr>
        <p:txBody>
          <a:bodyPr/>
          <a:lstStyle>
            <a:lvl1pPr marL="0" indent="0">
              <a:buNone/>
              <a:defRPr sz="800"/>
            </a:lvl1pPr>
            <a:lvl2pPr marL="276879" indent="0">
              <a:buNone/>
              <a:defRPr sz="800"/>
            </a:lvl2pPr>
            <a:lvl3pPr marL="553759" indent="0">
              <a:buNone/>
              <a:defRPr sz="600"/>
            </a:lvl3pPr>
            <a:lvl4pPr marL="830638" indent="0">
              <a:buNone/>
              <a:defRPr sz="600"/>
            </a:lvl4pPr>
            <a:lvl5pPr marL="1107517" indent="0">
              <a:buNone/>
              <a:defRPr sz="600"/>
            </a:lvl5pPr>
            <a:lvl6pPr marL="1384395" indent="0">
              <a:buNone/>
              <a:defRPr sz="600"/>
            </a:lvl6pPr>
            <a:lvl7pPr marL="1661274" indent="0">
              <a:buNone/>
              <a:defRPr sz="600"/>
            </a:lvl7pPr>
            <a:lvl8pPr marL="1938153" indent="0">
              <a:buNone/>
              <a:defRPr sz="600"/>
            </a:lvl8pPr>
            <a:lvl9pPr marL="2215031" indent="0">
              <a:buNone/>
              <a:defRPr sz="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410265500"/>
      </p:ext>
    </p:extLst>
  </p:cSld>
  <p:clrMapOvr>
    <a:masterClrMapping/>
  </p:clrMapOvr>
  <p:transition spd="med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016" y="3600453"/>
            <a:ext cx="5486758" cy="425054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016" y="459878"/>
            <a:ext cx="5486758" cy="3086100"/>
          </a:xfrm>
        </p:spPr>
        <p:txBody>
          <a:bodyPr/>
          <a:lstStyle>
            <a:lvl1pPr marL="0" indent="0">
              <a:buNone/>
              <a:defRPr sz="1900"/>
            </a:lvl1pPr>
            <a:lvl2pPr marL="276879" indent="0">
              <a:buNone/>
              <a:defRPr sz="1700"/>
            </a:lvl2pPr>
            <a:lvl3pPr marL="553759" indent="0">
              <a:buNone/>
              <a:defRPr sz="1400"/>
            </a:lvl3pPr>
            <a:lvl4pPr marL="830638" indent="0">
              <a:buNone/>
              <a:defRPr sz="1200"/>
            </a:lvl4pPr>
            <a:lvl5pPr marL="1107517" indent="0">
              <a:buNone/>
              <a:defRPr sz="1200"/>
            </a:lvl5pPr>
            <a:lvl6pPr marL="1384395" indent="0">
              <a:buNone/>
              <a:defRPr sz="1200"/>
            </a:lvl6pPr>
            <a:lvl7pPr marL="1661274" indent="0">
              <a:buNone/>
              <a:defRPr sz="1200"/>
            </a:lvl7pPr>
            <a:lvl8pPr marL="1938153" indent="0">
              <a:buNone/>
              <a:defRPr sz="1200"/>
            </a:lvl8pPr>
            <a:lvl9pPr marL="2215031" indent="0">
              <a:buNone/>
              <a:defRPr sz="12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016" y="4025506"/>
            <a:ext cx="5486758" cy="603647"/>
          </a:xfrm>
        </p:spPr>
        <p:txBody>
          <a:bodyPr/>
          <a:lstStyle>
            <a:lvl1pPr marL="0" indent="0">
              <a:buNone/>
              <a:defRPr sz="800"/>
            </a:lvl1pPr>
            <a:lvl2pPr marL="276879" indent="0">
              <a:buNone/>
              <a:defRPr sz="800"/>
            </a:lvl2pPr>
            <a:lvl3pPr marL="553759" indent="0">
              <a:buNone/>
              <a:defRPr sz="600"/>
            </a:lvl3pPr>
            <a:lvl4pPr marL="830638" indent="0">
              <a:buNone/>
              <a:defRPr sz="600"/>
            </a:lvl4pPr>
            <a:lvl5pPr marL="1107517" indent="0">
              <a:buNone/>
              <a:defRPr sz="600"/>
            </a:lvl5pPr>
            <a:lvl6pPr marL="1384395" indent="0">
              <a:buNone/>
              <a:defRPr sz="600"/>
            </a:lvl6pPr>
            <a:lvl7pPr marL="1661274" indent="0">
              <a:buNone/>
              <a:defRPr sz="600"/>
            </a:lvl7pPr>
            <a:lvl8pPr marL="1938153" indent="0">
              <a:buNone/>
              <a:defRPr sz="600"/>
            </a:lvl8pPr>
            <a:lvl9pPr marL="2215031" indent="0">
              <a:buNone/>
              <a:defRPr sz="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771404379"/>
      </p:ext>
    </p:extLst>
  </p:cSld>
  <p:clrMapOvr>
    <a:masterClrMapping/>
  </p:clrMapOvr>
  <p:transition spd="med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657066712"/>
      </p:ext>
    </p:extLst>
  </p:cSld>
  <p:clrMapOvr>
    <a:masterClrMapping/>
  </p:clrMapOvr>
  <p:transition spd="med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32332" y="135731"/>
            <a:ext cx="2159881" cy="5448893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0010" y="135731"/>
            <a:ext cx="6396603" cy="5448893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948801218"/>
      </p:ext>
    </p:extLst>
  </p:cSld>
  <p:clrMapOvr>
    <a:masterClrMapping/>
  </p:clrMapOvr>
  <p:transition spd="med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734" y="1597523"/>
            <a:ext cx="7772534" cy="1102815"/>
          </a:xfrm>
          <a:prstGeom prst="rect">
            <a:avLst/>
          </a:prstGeom>
        </p:spPr>
        <p:txBody>
          <a:bodyPr lIns="55377" tIns="27688" rIns="55377" bIns="27688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466" y="2914650"/>
            <a:ext cx="6401068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276879" indent="0" algn="ctr">
              <a:buNone/>
              <a:defRPr/>
            </a:lvl2pPr>
            <a:lvl3pPr marL="553759" indent="0" algn="ctr">
              <a:buNone/>
              <a:defRPr/>
            </a:lvl3pPr>
            <a:lvl4pPr marL="830638" indent="0" algn="ctr">
              <a:buNone/>
              <a:defRPr/>
            </a:lvl4pPr>
            <a:lvl5pPr marL="1107517" indent="0" algn="ctr">
              <a:buNone/>
              <a:defRPr/>
            </a:lvl5pPr>
            <a:lvl6pPr marL="1384395" indent="0" algn="ctr">
              <a:buNone/>
              <a:defRPr/>
            </a:lvl6pPr>
            <a:lvl7pPr marL="1661274" indent="0" algn="ctr">
              <a:buNone/>
              <a:defRPr/>
            </a:lvl7pPr>
            <a:lvl8pPr marL="1938153" indent="0" algn="ctr">
              <a:buNone/>
              <a:defRPr/>
            </a:lvl8pPr>
            <a:lvl9pPr marL="2215031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887445318"/>
      </p:ext>
    </p:extLst>
  </p:cSld>
  <p:clrMapOvr>
    <a:masterClrMapping/>
  </p:clrMapOvr>
  <p:transition spd="med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59" y="206275"/>
            <a:ext cx="8229689" cy="857250"/>
          </a:xfrm>
          <a:prstGeom prst="rect">
            <a:avLst/>
          </a:prstGeom>
        </p:spPr>
        <p:txBody>
          <a:bodyPr lIns="55377" tIns="27688" rIns="55377" bIns="27688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396596871"/>
      </p:ext>
    </p:extLst>
  </p:cSld>
  <p:clrMapOvr>
    <a:masterClrMapping/>
  </p:clrMapOvr>
  <p:transition spd="med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46" y="3304879"/>
            <a:ext cx="7772533" cy="1021556"/>
          </a:xfrm>
          <a:prstGeom prst="rect">
            <a:avLst/>
          </a:prstGeom>
        </p:spPr>
        <p:txBody>
          <a:bodyPr lIns="55377" tIns="27688" rIns="55377" bIns="27688" anchor="t"/>
          <a:lstStyle>
            <a:lvl1pPr algn="l">
              <a:defRPr sz="23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46" y="2179741"/>
            <a:ext cx="7772533" cy="1125141"/>
          </a:xfrm>
        </p:spPr>
        <p:txBody>
          <a:bodyPr anchor="b"/>
          <a:lstStyle>
            <a:lvl1pPr marL="0" indent="0">
              <a:buNone/>
              <a:defRPr sz="1200"/>
            </a:lvl1pPr>
            <a:lvl2pPr marL="276879" indent="0">
              <a:buNone/>
              <a:defRPr sz="1200"/>
            </a:lvl2pPr>
            <a:lvl3pPr marL="553759" indent="0">
              <a:buNone/>
              <a:defRPr sz="1000"/>
            </a:lvl3pPr>
            <a:lvl4pPr marL="830638" indent="0">
              <a:buNone/>
              <a:defRPr sz="800"/>
            </a:lvl4pPr>
            <a:lvl5pPr marL="1107517" indent="0">
              <a:buNone/>
              <a:defRPr sz="800"/>
            </a:lvl5pPr>
            <a:lvl6pPr marL="1384395" indent="0">
              <a:buNone/>
              <a:defRPr sz="800"/>
            </a:lvl6pPr>
            <a:lvl7pPr marL="1661274" indent="0">
              <a:buNone/>
              <a:defRPr sz="800"/>
            </a:lvl7pPr>
            <a:lvl8pPr marL="1938153" indent="0">
              <a:buNone/>
              <a:defRPr sz="800"/>
            </a:lvl8pPr>
            <a:lvl9pPr marL="2215031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967631811"/>
      </p:ext>
    </p:extLst>
  </p:cSld>
  <p:clrMapOvr>
    <a:masterClrMapping/>
  </p:clrMapOvr>
  <p:transition spd="med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59" y="206275"/>
            <a:ext cx="8229689" cy="857250"/>
          </a:xfrm>
          <a:prstGeom prst="rect">
            <a:avLst/>
          </a:prstGeom>
        </p:spPr>
        <p:txBody>
          <a:bodyPr lIns="55377" tIns="27688" rIns="55377" bIns="27688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0008" y="-429516"/>
            <a:ext cx="4277796" cy="6001645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13519" y="-429516"/>
            <a:ext cx="4278688" cy="6001645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80884055"/>
      </p:ext>
    </p:extLst>
  </p:cSld>
  <p:clrMapOvr>
    <a:masterClrMapping/>
  </p:clrMapOvr>
  <p:transition spd="med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59" y="206275"/>
            <a:ext cx="8229689" cy="857250"/>
          </a:xfrm>
          <a:prstGeom prst="rect">
            <a:avLst/>
          </a:prstGeom>
        </p:spPr>
        <p:txBody>
          <a:bodyPr lIns="55377" tIns="27688" rIns="55377" bIns="27688"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159" y="1151039"/>
            <a:ext cx="4040289" cy="480420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76879" indent="0">
              <a:buNone/>
              <a:defRPr sz="1200" b="1"/>
            </a:lvl2pPr>
            <a:lvl3pPr marL="553759" indent="0">
              <a:buNone/>
              <a:defRPr sz="1200" b="1"/>
            </a:lvl3pPr>
            <a:lvl4pPr marL="830638" indent="0">
              <a:buNone/>
              <a:defRPr sz="1000" b="1"/>
            </a:lvl4pPr>
            <a:lvl5pPr marL="1107517" indent="0">
              <a:buNone/>
              <a:defRPr sz="1000" b="1"/>
            </a:lvl5pPr>
            <a:lvl6pPr marL="1384395" indent="0">
              <a:buNone/>
              <a:defRPr sz="1000" b="1"/>
            </a:lvl6pPr>
            <a:lvl7pPr marL="1661274" indent="0">
              <a:buNone/>
              <a:defRPr sz="1000" b="1"/>
            </a:lvl7pPr>
            <a:lvl8pPr marL="1938153" indent="0">
              <a:buNone/>
              <a:defRPr sz="1000" b="1"/>
            </a:lvl8pPr>
            <a:lvl9pPr marL="2215031" indent="0">
              <a:buNone/>
              <a:defRPr sz="10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159" y="1631458"/>
            <a:ext cx="4040289" cy="296286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4774" y="1151039"/>
            <a:ext cx="4042075" cy="480420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76879" indent="0">
              <a:buNone/>
              <a:defRPr sz="1200" b="1"/>
            </a:lvl2pPr>
            <a:lvl3pPr marL="553759" indent="0">
              <a:buNone/>
              <a:defRPr sz="1200" b="1"/>
            </a:lvl3pPr>
            <a:lvl4pPr marL="830638" indent="0">
              <a:buNone/>
              <a:defRPr sz="1000" b="1"/>
            </a:lvl4pPr>
            <a:lvl5pPr marL="1107517" indent="0">
              <a:buNone/>
              <a:defRPr sz="1000" b="1"/>
            </a:lvl5pPr>
            <a:lvl6pPr marL="1384395" indent="0">
              <a:buNone/>
              <a:defRPr sz="1000" b="1"/>
            </a:lvl6pPr>
            <a:lvl7pPr marL="1661274" indent="0">
              <a:buNone/>
              <a:defRPr sz="1000" b="1"/>
            </a:lvl7pPr>
            <a:lvl8pPr marL="1938153" indent="0">
              <a:buNone/>
              <a:defRPr sz="1000" b="1"/>
            </a:lvl8pPr>
            <a:lvl9pPr marL="2215031" indent="0">
              <a:buNone/>
              <a:defRPr sz="10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4774" y="1631458"/>
            <a:ext cx="4042075" cy="296286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708510789"/>
      </p:ext>
    </p:extLst>
  </p:cSld>
  <p:clrMapOvr>
    <a:masterClrMapping/>
  </p:clrMapOvr>
  <p:transition spd="med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59" y="206275"/>
            <a:ext cx="8229689" cy="857250"/>
          </a:xfrm>
          <a:prstGeom prst="rect">
            <a:avLst/>
          </a:prstGeom>
        </p:spPr>
        <p:txBody>
          <a:bodyPr lIns="55377" tIns="27688" rIns="55377" bIns="27688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770622820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0008" y="4257675"/>
            <a:ext cx="4277796" cy="2677118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13519" y="4257675"/>
            <a:ext cx="4278688" cy="2677118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139772264"/>
      </p:ext>
    </p:extLst>
  </p:cSld>
  <p:clrMapOvr>
    <a:masterClrMapping/>
  </p:clrMapOvr>
  <p:transition spd="med"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178842377"/>
      </p:ext>
    </p:extLst>
  </p:cSld>
  <p:clrMapOvr>
    <a:masterClrMapping/>
  </p:clrMapOvr>
  <p:transition spd="med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55" y="204491"/>
            <a:ext cx="3008118" cy="871538"/>
          </a:xfrm>
          <a:prstGeom prst="rect">
            <a:avLst/>
          </a:prstGeom>
        </p:spPr>
        <p:txBody>
          <a:bodyPr lIns="55377" tIns="27688" rIns="55377" bIns="27688" anchor="b"/>
          <a:lstStyle>
            <a:lvl1pPr algn="l">
              <a:defRPr sz="12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100" y="204494"/>
            <a:ext cx="5111748" cy="4389835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155" y="1076032"/>
            <a:ext cx="3008118" cy="3518297"/>
          </a:xfrm>
        </p:spPr>
        <p:txBody>
          <a:bodyPr/>
          <a:lstStyle>
            <a:lvl1pPr marL="0" indent="0">
              <a:buNone/>
              <a:defRPr sz="800"/>
            </a:lvl1pPr>
            <a:lvl2pPr marL="276879" indent="0">
              <a:buNone/>
              <a:defRPr sz="800"/>
            </a:lvl2pPr>
            <a:lvl3pPr marL="553759" indent="0">
              <a:buNone/>
              <a:defRPr sz="600"/>
            </a:lvl3pPr>
            <a:lvl4pPr marL="830638" indent="0">
              <a:buNone/>
              <a:defRPr sz="600"/>
            </a:lvl4pPr>
            <a:lvl5pPr marL="1107517" indent="0">
              <a:buNone/>
              <a:defRPr sz="600"/>
            </a:lvl5pPr>
            <a:lvl6pPr marL="1384395" indent="0">
              <a:buNone/>
              <a:defRPr sz="600"/>
            </a:lvl6pPr>
            <a:lvl7pPr marL="1661274" indent="0">
              <a:buNone/>
              <a:defRPr sz="600"/>
            </a:lvl7pPr>
            <a:lvl8pPr marL="1938153" indent="0">
              <a:buNone/>
              <a:defRPr sz="600"/>
            </a:lvl8pPr>
            <a:lvl9pPr marL="2215031" indent="0">
              <a:buNone/>
              <a:defRPr sz="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579114623"/>
      </p:ext>
    </p:extLst>
  </p:cSld>
  <p:clrMapOvr>
    <a:masterClrMapping/>
  </p:clrMapOvr>
  <p:transition spd="med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016" y="3600453"/>
            <a:ext cx="5486758" cy="425054"/>
          </a:xfrm>
          <a:prstGeom prst="rect">
            <a:avLst/>
          </a:prstGeom>
        </p:spPr>
        <p:txBody>
          <a:bodyPr lIns="55377" tIns="27688" rIns="55377" bIns="27688" anchor="b"/>
          <a:lstStyle>
            <a:lvl1pPr algn="l">
              <a:defRPr sz="12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016" y="459878"/>
            <a:ext cx="5486758" cy="3086100"/>
          </a:xfrm>
        </p:spPr>
        <p:txBody>
          <a:bodyPr/>
          <a:lstStyle>
            <a:lvl1pPr marL="0" indent="0">
              <a:buNone/>
              <a:defRPr sz="1900"/>
            </a:lvl1pPr>
            <a:lvl2pPr marL="276879" indent="0">
              <a:buNone/>
              <a:defRPr sz="1700"/>
            </a:lvl2pPr>
            <a:lvl3pPr marL="553759" indent="0">
              <a:buNone/>
              <a:defRPr sz="1400"/>
            </a:lvl3pPr>
            <a:lvl4pPr marL="830638" indent="0">
              <a:buNone/>
              <a:defRPr sz="1200"/>
            </a:lvl4pPr>
            <a:lvl5pPr marL="1107517" indent="0">
              <a:buNone/>
              <a:defRPr sz="1200"/>
            </a:lvl5pPr>
            <a:lvl6pPr marL="1384395" indent="0">
              <a:buNone/>
              <a:defRPr sz="1200"/>
            </a:lvl6pPr>
            <a:lvl7pPr marL="1661274" indent="0">
              <a:buNone/>
              <a:defRPr sz="1200"/>
            </a:lvl7pPr>
            <a:lvl8pPr marL="1938153" indent="0">
              <a:buNone/>
              <a:defRPr sz="1200"/>
            </a:lvl8pPr>
            <a:lvl9pPr marL="2215031" indent="0">
              <a:buNone/>
              <a:defRPr sz="12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016" y="4025506"/>
            <a:ext cx="5486758" cy="603647"/>
          </a:xfrm>
        </p:spPr>
        <p:txBody>
          <a:bodyPr/>
          <a:lstStyle>
            <a:lvl1pPr marL="0" indent="0">
              <a:buNone/>
              <a:defRPr sz="800"/>
            </a:lvl1pPr>
            <a:lvl2pPr marL="276879" indent="0">
              <a:buNone/>
              <a:defRPr sz="800"/>
            </a:lvl2pPr>
            <a:lvl3pPr marL="553759" indent="0">
              <a:buNone/>
              <a:defRPr sz="600"/>
            </a:lvl3pPr>
            <a:lvl4pPr marL="830638" indent="0">
              <a:buNone/>
              <a:defRPr sz="600"/>
            </a:lvl4pPr>
            <a:lvl5pPr marL="1107517" indent="0">
              <a:buNone/>
              <a:defRPr sz="600"/>
            </a:lvl5pPr>
            <a:lvl6pPr marL="1384395" indent="0">
              <a:buNone/>
              <a:defRPr sz="600"/>
            </a:lvl6pPr>
            <a:lvl7pPr marL="1661274" indent="0">
              <a:buNone/>
              <a:defRPr sz="600"/>
            </a:lvl7pPr>
            <a:lvl8pPr marL="1938153" indent="0">
              <a:buNone/>
              <a:defRPr sz="600"/>
            </a:lvl8pPr>
            <a:lvl9pPr marL="2215031" indent="0">
              <a:buNone/>
              <a:defRPr sz="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15595900"/>
      </p:ext>
    </p:extLst>
  </p:cSld>
  <p:clrMapOvr>
    <a:masterClrMapping/>
  </p:clrMapOvr>
  <p:transition spd="med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59" y="206275"/>
            <a:ext cx="8229689" cy="857250"/>
          </a:xfrm>
          <a:prstGeom prst="rect">
            <a:avLst/>
          </a:prstGeom>
        </p:spPr>
        <p:txBody>
          <a:bodyPr lIns="55377" tIns="27688" rIns="55377" bIns="27688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907295304"/>
      </p:ext>
    </p:extLst>
  </p:cSld>
  <p:clrMapOvr>
    <a:masterClrMapping/>
  </p:clrMapOvr>
  <p:transition spd="med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32332" y="-429516"/>
            <a:ext cx="2159881" cy="6001645"/>
          </a:xfrm>
          <a:prstGeom prst="rect">
            <a:avLst/>
          </a:prstGeom>
        </p:spPr>
        <p:txBody>
          <a:bodyPr vert="eaVert" lIns="55377" tIns="27688" rIns="55377" bIns="27688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0010" y="-429516"/>
            <a:ext cx="6396603" cy="600164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823496768"/>
      </p:ext>
    </p:extLst>
  </p:cSld>
  <p:clrMapOvr>
    <a:masterClrMapping/>
  </p:clrMapOvr>
  <p:transition spd="med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734" y="1597523"/>
            <a:ext cx="7772534" cy="1102815"/>
          </a:xfrm>
          <a:prstGeom prst="rect">
            <a:avLst/>
          </a:prstGeom>
        </p:spPr>
        <p:txBody>
          <a:bodyPr lIns="55377" tIns="27688" rIns="55377" bIns="27688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466" y="2914650"/>
            <a:ext cx="6401068" cy="1314450"/>
          </a:xfrm>
          <a:prstGeom prst="rect">
            <a:avLst/>
          </a:prstGeom>
        </p:spPr>
        <p:txBody>
          <a:bodyPr lIns="55377" tIns="27688" rIns="55377" bIns="27688"/>
          <a:lstStyle>
            <a:lvl1pPr marL="0" indent="0" algn="ctr">
              <a:buNone/>
              <a:defRPr/>
            </a:lvl1pPr>
            <a:lvl2pPr marL="276879" indent="0" algn="ctr">
              <a:buNone/>
              <a:defRPr/>
            </a:lvl2pPr>
            <a:lvl3pPr marL="553759" indent="0" algn="ctr">
              <a:buNone/>
              <a:defRPr/>
            </a:lvl3pPr>
            <a:lvl4pPr marL="830638" indent="0" algn="ctr">
              <a:buNone/>
              <a:defRPr/>
            </a:lvl4pPr>
            <a:lvl5pPr marL="1107517" indent="0" algn="ctr">
              <a:buNone/>
              <a:defRPr/>
            </a:lvl5pPr>
            <a:lvl6pPr marL="1384395" indent="0" algn="ctr">
              <a:buNone/>
              <a:defRPr/>
            </a:lvl6pPr>
            <a:lvl7pPr marL="1661274" indent="0" algn="ctr">
              <a:buNone/>
              <a:defRPr/>
            </a:lvl7pPr>
            <a:lvl8pPr marL="1938153" indent="0" algn="ctr">
              <a:buNone/>
              <a:defRPr/>
            </a:lvl8pPr>
            <a:lvl9pPr marL="2215031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413889986"/>
      </p:ext>
    </p:extLst>
  </p:cSld>
  <p:clrMapOvr>
    <a:masterClrMapping/>
  </p:clrMapOvr>
  <p:transition spd="med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59" y="206275"/>
            <a:ext cx="8229689" cy="857250"/>
          </a:xfrm>
          <a:prstGeom prst="rect">
            <a:avLst/>
          </a:prstGeom>
        </p:spPr>
        <p:txBody>
          <a:bodyPr lIns="55377" tIns="27688" rIns="55377" bIns="27688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159" y="1200153"/>
            <a:ext cx="8229689" cy="3394176"/>
          </a:xfrm>
          <a:prstGeom prst="rect">
            <a:avLst/>
          </a:prstGeom>
        </p:spPr>
        <p:txBody>
          <a:bodyPr lIns="55377" tIns="27688" rIns="55377" bIns="27688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25576201"/>
      </p:ext>
    </p:extLst>
  </p:cSld>
  <p:clrMapOvr>
    <a:masterClrMapping/>
  </p:clrMapOvr>
  <p:transition spd="med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46" y="3304879"/>
            <a:ext cx="7772533" cy="1021556"/>
          </a:xfrm>
          <a:prstGeom prst="rect">
            <a:avLst/>
          </a:prstGeom>
        </p:spPr>
        <p:txBody>
          <a:bodyPr lIns="55377" tIns="27688" rIns="55377" bIns="27688" anchor="t"/>
          <a:lstStyle>
            <a:lvl1pPr algn="l">
              <a:defRPr sz="23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46" y="2179741"/>
            <a:ext cx="7772533" cy="1125141"/>
          </a:xfrm>
          <a:prstGeom prst="rect">
            <a:avLst/>
          </a:prstGeom>
        </p:spPr>
        <p:txBody>
          <a:bodyPr lIns="55377" tIns="27688" rIns="55377" bIns="27688" anchor="b"/>
          <a:lstStyle>
            <a:lvl1pPr marL="0" indent="0">
              <a:buNone/>
              <a:defRPr sz="1200"/>
            </a:lvl1pPr>
            <a:lvl2pPr marL="276879" indent="0">
              <a:buNone/>
              <a:defRPr sz="1200"/>
            </a:lvl2pPr>
            <a:lvl3pPr marL="553759" indent="0">
              <a:buNone/>
              <a:defRPr sz="1000"/>
            </a:lvl3pPr>
            <a:lvl4pPr marL="830638" indent="0">
              <a:buNone/>
              <a:defRPr sz="800"/>
            </a:lvl4pPr>
            <a:lvl5pPr marL="1107517" indent="0">
              <a:buNone/>
              <a:defRPr sz="800"/>
            </a:lvl5pPr>
            <a:lvl6pPr marL="1384395" indent="0">
              <a:buNone/>
              <a:defRPr sz="800"/>
            </a:lvl6pPr>
            <a:lvl7pPr marL="1661274" indent="0">
              <a:buNone/>
              <a:defRPr sz="800"/>
            </a:lvl7pPr>
            <a:lvl8pPr marL="1938153" indent="0">
              <a:buNone/>
              <a:defRPr sz="800"/>
            </a:lvl8pPr>
            <a:lvl9pPr marL="2215031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321516790"/>
      </p:ext>
    </p:extLst>
  </p:cSld>
  <p:clrMapOvr>
    <a:masterClrMapping/>
  </p:clrMapOvr>
  <p:transition spd="med"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59" y="206275"/>
            <a:ext cx="8229689" cy="857250"/>
          </a:xfrm>
          <a:prstGeom prst="rect">
            <a:avLst/>
          </a:prstGeom>
        </p:spPr>
        <p:txBody>
          <a:bodyPr lIns="55377" tIns="27688" rIns="55377" bIns="27688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155" y="1200153"/>
            <a:ext cx="4071540" cy="3394176"/>
          </a:xfrm>
          <a:prstGeom prst="rect">
            <a:avLst/>
          </a:prstGeom>
        </p:spPr>
        <p:txBody>
          <a:bodyPr lIns="55377" tIns="27688" rIns="55377" bIns="27688"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14416" y="1200153"/>
            <a:ext cx="4072433" cy="3394176"/>
          </a:xfrm>
          <a:prstGeom prst="rect">
            <a:avLst/>
          </a:prstGeom>
        </p:spPr>
        <p:txBody>
          <a:bodyPr lIns="55377" tIns="27688" rIns="55377" bIns="27688"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830179161"/>
      </p:ext>
    </p:extLst>
  </p:cSld>
  <p:clrMapOvr>
    <a:masterClrMapping/>
  </p:clrMapOvr>
  <p:transition spd="med"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59" y="206275"/>
            <a:ext cx="8229689" cy="857250"/>
          </a:xfrm>
          <a:prstGeom prst="rect">
            <a:avLst/>
          </a:prstGeom>
        </p:spPr>
        <p:txBody>
          <a:bodyPr lIns="55377" tIns="27688" rIns="55377" bIns="27688"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159" y="1151039"/>
            <a:ext cx="4040289" cy="480420"/>
          </a:xfrm>
          <a:prstGeom prst="rect">
            <a:avLst/>
          </a:prstGeom>
        </p:spPr>
        <p:txBody>
          <a:bodyPr lIns="55377" tIns="27688" rIns="55377" bIns="27688" anchor="b"/>
          <a:lstStyle>
            <a:lvl1pPr marL="0" indent="0">
              <a:buNone/>
              <a:defRPr sz="1400" b="1"/>
            </a:lvl1pPr>
            <a:lvl2pPr marL="276879" indent="0">
              <a:buNone/>
              <a:defRPr sz="1200" b="1"/>
            </a:lvl2pPr>
            <a:lvl3pPr marL="553759" indent="0">
              <a:buNone/>
              <a:defRPr sz="1200" b="1"/>
            </a:lvl3pPr>
            <a:lvl4pPr marL="830638" indent="0">
              <a:buNone/>
              <a:defRPr sz="1000" b="1"/>
            </a:lvl4pPr>
            <a:lvl5pPr marL="1107517" indent="0">
              <a:buNone/>
              <a:defRPr sz="1000" b="1"/>
            </a:lvl5pPr>
            <a:lvl6pPr marL="1384395" indent="0">
              <a:buNone/>
              <a:defRPr sz="1000" b="1"/>
            </a:lvl6pPr>
            <a:lvl7pPr marL="1661274" indent="0">
              <a:buNone/>
              <a:defRPr sz="1000" b="1"/>
            </a:lvl7pPr>
            <a:lvl8pPr marL="1938153" indent="0">
              <a:buNone/>
              <a:defRPr sz="1000" b="1"/>
            </a:lvl8pPr>
            <a:lvl9pPr marL="2215031" indent="0">
              <a:buNone/>
              <a:defRPr sz="10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159" y="1631458"/>
            <a:ext cx="4040289" cy="2962868"/>
          </a:xfrm>
          <a:prstGeom prst="rect">
            <a:avLst/>
          </a:prstGeom>
        </p:spPr>
        <p:txBody>
          <a:bodyPr lIns="55377" tIns="27688" rIns="55377" bIns="27688"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4774" y="1151039"/>
            <a:ext cx="4042075" cy="480420"/>
          </a:xfrm>
          <a:prstGeom prst="rect">
            <a:avLst/>
          </a:prstGeom>
        </p:spPr>
        <p:txBody>
          <a:bodyPr lIns="55377" tIns="27688" rIns="55377" bIns="27688" anchor="b"/>
          <a:lstStyle>
            <a:lvl1pPr marL="0" indent="0">
              <a:buNone/>
              <a:defRPr sz="1400" b="1"/>
            </a:lvl1pPr>
            <a:lvl2pPr marL="276879" indent="0">
              <a:buNone/>
              <a:defRPr sz="1200" b="1"/>
            </a:lvl2pPr>
            <a:lvl3pPr marL="553759" indent="0">
              <a:buNone/>
              <a:defRPr sz="1200" b="1"/>
            </a:lvl3pPr>
            <a:lvl4pPr marL="830638" indent="0">
              <a:buNone/>
              <a:defRPr sz="1000" b="1"/>
            </a:lvl4pPr>
            <a:lvl5pPr marL="1107517" indent="0">
              <a:buNone/>
              <a:defRPr sz="1000" b="1"/>
            </a:lvl5pPr>
            <a:lvl6pPr marL="1384395" indent="0">
              <a:buNone/>
              <a:defRPr sz="1000" b="1"/>
            </a:lvl6pPr>
            <a:lvl7pPr marL="1661274" indent="0">
              <a:buNone/>
              <a:defRPr sz="1000" b="1"/>
            </a:lvl7pPr>
            <a:lvl8pPr marL="1938153" indent="0">
              <a:buNone/>
              <a:defRPr sz="1000" b="1"/>
            </a:lvl8pPr>
            <a:lvl9pPr marL="2215031" indent="0">
              <a:buNone/>
              <a:defRPr sz="10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4774" y="1631458"/>
            <a:ext cx="4042075" cy="2962868"/>
          </a:xfrm>
          <a:prstGeom prst="rect">
            <a:avLst/>
          </a:prstGeom>
        </p:spPr>
        <p:txBody>
          <a:bodyPr lIns="55377" tIns="27688" rIns="55377" bIns="27688"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440901953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59" y="206275"/>
            <a:ext cx="8229689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159" y="1151039"/>
            <a:ext cx="4040289" cy="480420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76879" indent="0">
              <a:buNone/>
              <a:defRPr sz="1200" b="1"/>
            </a:lvl2pPr>
            <a:lvl3pPr marL="553759" indent="0">
              <a:buNone/>
              <a:defRPr sz="1200" b="1"/>
            </a:lvl3pPr>
            <a:lvl4pPr marL="830638" indent="0">
              <a:buNone/>
              <a:defRPr sz="1000" b="1"/>
            </a:lvl4pPr>
            <a:lvl5pPr marL="1107517" indent="0">
              <a:buNone/>
              <a:defRPr sz="1000" b="1"/>
            </a:lvl5pPr>
            <a:lvl6pPr marL="1384395" indent="0">
              <a:buNone/>
              <a:defRPr sz="1000" b="1"/>
            </a:lvl6pPr>
            <a:lvl7pPr marL="1661274" indent="0">
              <a:buNone/>
              <a:defRPr sz="1000" b="1"/>
            </a:lvl7pPr>
            <a:lvl8pPr marL="1938153" indent="0">
              <a:buNone/>
              <a:defRPr sz="1000" b="1"/>
            </a:lvl8pPr>
            <a:lvl9pPr marL="2215031" indent="0">
              <a:buNone/>
              <a:defRPr sz="10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159" y="1631458"/>
            <a:ext cx="4040289" cy="296286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4774" y="1151039"/>
            <a:ext cx="4042075" cy="480420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76879" indent="0">
              <a:buNone/>
              <a:defRPr sz="1200" b="1"/>
            </a:lvl2pPr>
            <a:lvl3pPr marL="553759" indent="0">
              <a:buNone/>
              <a:defRPr sz="1200" b="1"/>
            </a:lvl3pPr>
            <a:lvl4pPr marL="830638" indent="0">
              <a:buNone/>
              <a:defRPr sz="1000" b="1"/>
            </a:lvl4pPr>
            <a:lvl5pPr marL="1107517" indent="0">
              <a:buNone/>
              <a:defRPr sz="1000" b="1"/>
            </a:lvl5pPr>
            <a:lvl6pPr marL="1384395" indent="0">
              <a:buNone/>
              <a:defRPr sz="1000" b="1"/>
            </a:lvl6pPr>
            <a:lvl7pPr marL="1661274" indent="0">
              <a:buNone/>
              <a:defRPr sz="1000" b="1"/>
            </a:lvl7pPr>
            <a:lvl8pPr marL="1938153" indent="0">
              <a:buNone/>
              <a:defRPr sz="1000" b="1"/>
            </a:lvl8pPr>
            <a:lvl9pPr marL="2215031" indent="0">
              <a:buNone/>
              <a:defRPr sz="10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4774" y="1631458"/>
            <a:ext cx="4042075" cy="296286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436924555"/>
      </p:ext>
    </p:extLst>
  </p:cSld>
  <p:clrMapOvr>
    <a:masterClrMapping/>
  </p:clrMapOvr>
  <p:transition spd="med"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59" y="206275"/>
            <a:ext cx="8229689" cy="857250"/>
          </a:xfrm>
          <a:prstGeom prst="rect">
            <a:avLst/>
          </a:prstGeom>
        </p:spPr>
        <p:txBody>
          <a:bodyPr lIns="55377" tIns="27688" rIns="55377" bIns="27688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247039126"/>
      </p:ext>
    </p:extLst>
  </p:cSld>
  <p:clrMapOvr>
    <a:masterClrMapping/>
  </p:clrMapOvr>
  <p:transition spd="med"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758316168"/>
      </p:ext>
    </p:extLst>
  </p:cSld>
  <p:clrMapOvr>
    <a:masterClrMapping/>
  </p:clrMapOvr>
  <p:transition spd="med"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55" y="204491"/>
            <a:ext cx="3008118" cy="871538"/>
          </a:xfrm>
          <a:prstGeom prst="rect">
            <a:avLst/>
          </a:prstGeom>
        </p:spPr>
        <p:txBody>
          <a:bodyPr lIns="55377" tIns="27688" rIns="55377" bIns="27688" anchor="b"/>
          <a:lstStyle>
            <a:lvl1pPr algn="l">
              <a:defRPr sz="12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100" y="204494"/>
            <a:ext cx="5111748" cy="4389835"/>
          </a:xfrm>
          <a:prstGeom prst="rect">
            <a:avLst/>
          </a:prstGeom>
        </p:spPr>
        <p:txBody>
          <a:bodyPr lIns="55377" tIns="27688" rIns="55377" bIns="27688"/>
          <a:lstStyle>
            <a:lvl1pPr>
              <a:defRPr sz="19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155" y="1076032"/>
            <a:ext cx="3008118" cy="3518297"/>
          </a:xfrm>
          <a:prstGeom prst="rect">
            <a:avLst/>
          </a:prstGeom>
        </p:spPr>
        <p:txBody>
          <a:bodyPr lIns="55377" tIns="27688" rIns="55377" bIns="27688"/>
          <a:lstStyle>
            <a:lvl1pPr marL="0" indent="0">
              <a:buNone/>
              <a:defRPr sz="800"/>
            </a:lvl1pPr>
            <a:lvl2pPr marL="276879" indent="0">
              <a:buNone/>
              <a:defRPr sz="800"/>
            </a:lvl2pPr>
            <a:lvl3pPr marL="553759" indent="0">
              <a:buNone/>
              <a:defRPr sz="600"/>
            </a:lvl3pPr>
            <a:lvl4pPr marL="830638" indent="0">
              <a:buNone/>
              <a:defRPr sz="600"/>
            </a:lvl4pPr>
            <a:lvl5pPr marL="1107517" indent="0">
              <a:buNone/>
              <a:defRPr sz="600"/>
            </a:lvl5pPr>
            <a:lvl6pPr marL="1384395" indent="0">
              <a:buNone/>
              <a:defRPr sz="600"/>
            </a:lvl6pPr>
            <a:lvl7pPr marL="1661274" indent="0">
              <a:buNone/>
              <a:defRPr sz="600"/>
            </a:lvl7pPr>
            <a:lvl8pPr marL="1938153" indent="0">
              <a:buNone/>
              <a:defRPr sz="600"/>
            </a:lvl8pPr>
            <a:lvl9pPr marL="2215031" indent="0">
              <a:buNone/>
              <a:defRPr sz="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51018883"/>
      </p:ext>
    </p:extLst>
  </p:cSld>
  <p:clrMapOvr>
    <a:masterClrMapping/>
  </p:clrMapOvr>
  <p:transition spd="med"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016" y="3600453"/>
            <a:ext cx="5486758" cy="425054"/>
          </a:xfrm>
          <a:prstGeom prst="rect">
            <a:avLst/>
          </a:prstGeom>
        </p:spPr>
        <p:txBody>
          <a:bodyPr lIns="55377" tIns="27688" rIns="55377" bIns="27688" anchor="b"/>
          <a:lstStyle>
            <a:lvl1pPr algn="l">
              <a:defRPr sz="12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016" y="459878"/>
            <a:ext cx="5486758" cy="3086100"/>
          </a:xfrm>
          <a:prstGeom prst="rect">
            <a:avLst/>
          </a:prstGeom>
        </p:spPr>
        <p:txBody>
          <a:bodyPr lIns="55377" tIns="27688" rIns="55377" bIns="27688"/>
          <a:lstStyle>
            <a:lvl1pPr marL="0" indent="0">
              <a:buNone/>
              <a:defRPr sz="1900"/>
            </a:lvl1pPr>
            <a:lvl2pPr marL="276879" indent="0">
              <a:buNone/>
              <a:defRPr sz="1700"/>
            </a:lvl2pPr>
            <a:lvl3pPr marL="553759" indent="0">
              <a:buNone/>
              <a:defRPr sz="1400"/>
            </a:lvl3pPr>
            <a:lvl4pPr marL="830638" indent="0">
              <a:buNone/>
              <a:defRPr sz="1200"/>
            </a:lvl4pPr>
            <a:lvl5pPr marL="1107517" indent="0">
              <a:buNone/>
              <a:defRPr sz="1200"/>
            </a:lvl5pPr>
            <a:lvl6pPr marL="1384395" indent="0">
              <a:buNone/>
              <a:defRPr sz="1200"/>
            </a:lvl6pPr>
            <a:lvl7pPr marL="1661274" indent="0">
              <a:buNone/>
              <a:defRPr sz="1200"/>
            </a:lvl7pPr>
            <a:lvl8pPr marL="1938153" indent="0">
              <a:buNone/>
              <a:defRPr sz="1200"/>
            </a:lvl8pPr>
            <a:lvl9pPr marL="2215031" indent="0">
              <a:buNone/>
              <a:defRPr sz="12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016" y="4025506"/>
            <a:ext cx="5486758" cy="603647"/>
          </a:xfrm>
          <a:prstGeom prst="rect">
            <a:avLst/>
          </a:prstGeom>
        </p:spPr>
        <p:txBody>
          <a:bodyPr lIns="55377" tIns="27688" rIns="55377" bIns="27688"/>
          <a:lstStyle>
            <a:lvl1pPr marL="0" indent="0">
              <a:buNone/>
              <a:defRPr sz="800"/>
            </a:lvl1pPr>
            <a:lvl2pPr marL="276879" indent="0">
              <a:buNone/>
              <a:defRPr sz="800"/>
            </a:lvl2pPr>
            <a:lvl3pPr marL="553759" indent="0">
              <a:buNone/>
              <a:defRPr sz="600"/>
            </a:lvl3pPr>
            <a:lvl4pPr marL="830638" indent="0">
              <a:buNone/>
              <a:defRPr sz="600"/>
            </a:lvl4pPr>
            <a:lvl5pPr marL="1107517" indent="0">
              <a:buNone/>
              <a:defRPr sz="600"/>
            </a:lvl5pPr>
            <a:lvl6pPr marL="1384395" indent="0">
              <a:buNone/>
              <a:defRPr sz="600"/>
            </a:lvl6pPr>
            <a:lvl7pPr marL="1661274" indent="0">
              <a:buNone/>
              <a:defRPr sz="600"/>
            </a:lvl7pPr>
            <a:lvl8pPr marL="1938153" indent="0">
              <a:buNone/>
              <a:defRPr sz="600"/>
            </a:lvl8pPr>
            <a:lvl9pPr marL="2215031" indent="0">
              <a:buNone/>
              <a:defRPr sz="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159115822"/>
      </p:ext>
    </p:extLst>
  </p:cSld>
  <p:clrMapOvr>
    <a:masterClrMapping/>
  </p:clrMapOvr>
  <p:transition spd="med"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59" y="206275"/>
            <a:ext cx="8229689" cy="857250"/>
          </a:xfrm>
          <a:prstGeom prst="rect">
            <a:avLst/>
          </a:prstGeom>
        </p:spPr>
        <p:txBody>
          <a:bodyPr lIns="55377" tIns="27688" rIns="55377" bIns="27688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159" y="1200153"/>
            <a:ext cx="8229689" cy="3394176"/>
          </a:xfrm>
          <a:prstGeom prst="rect">
            <a:avLst/>
          </a:prstGeom>
        </p:spPr>
        <p:txBody>
          <a:bodyPr vert="eaVert" lIns="55377" tIns="27688" rIns="55377" bIns="27688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713253553"/>
      </p:ext>
    </p:extLst>
  </p:cSld>
  <p:clrMapOvr>
    <a:masterClrMapping/>
  </p:clrMapOvr>
  <p:transition spd="med"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650" y="206283"/>
            <a:ext cx="2057199" cy="4388046"/>
          </a:xfrm>
          <a:prstGeom prst="rect">
            <a:avLst/>
          </a:prstGeom>
        </p:spPr>
        <p:txBody>
          <a:bodyPr vert="eaVert" lIns="55377" tIns="27688" rIns="55377" bIns="27688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156" y="206283"/>
            <a:ext cx="6086774" cy="4388046"/>
          </a:xfrm>
          <a:prstGeom prst="rect">
            <a:avLst/>
          </a:prstGeom>
        </p:spPr>
        <p:txBody>
          <a:bodyPr vert="eaVert" lIns="55377" tIns="27688" rIns="55377" bIns="27688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963984659"/>
      </p:ext>
    </p:extLst>
  </p:cSld>
  <p:clrMapOvr>
    <a:masterClrMapping/>
  </p:clrMapOvr>
  <p:transition spd="med"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734" y="1597523"/>
            <a:ext cx="7772534" cy="1102815"/>
          </a:xfrm>
          <a:prstGeom prst="rect">
            <a:avLst/>
          </a:prstGeom>
        </p:spPr>
        <p:txBody>
          <a:bodyPr lIns="55377" tIns="27688" rIns="55377" bIns="27688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466" y="2914650"/>
            <a:ext cx="6401068" cy="1314450"/>
          </a:xfrm>
          <a:prstGeom prst="rect">
            <a:avLst/>
          </a:prstGeom>
        </p:spPr>
        <p:txBody>
          <a:bodyPr lIns="55377" tIns="27688" rIns="55377" bIns="27688"/>
          <a:lstStyle>
            <a:lvl1pPr marL="0" indent="0" algn="ctr">
              <a:buNone/>
              <a:defRPr/>
            </a:lvl1pPr>
            <a:lvl2pPr marL="276879" indent="0" algn="ctr">
              <a:buNone/>
              <a:defRPr/>
            </a:lvl2pPr>
            <a:lvl3pPr marL="553759" indent="0" algn="ctr">
              <a:buNone/>
              <a:defRPr/>
            </a:lvl3pPr>
            <a:lvl4pPr marL="830638" indent="0" algn="ctr">
              <a:buNone/>
              <a:defRPr/>
            </a:lvl4pPr>
            <a:lvl5pPr marL="1107517" indent="0" algn="ctr">
              <a:buNone/>
              <a:defRPr/>
            </a:lvl5pPr>
            <a:lvl6pPr marL="1384395" indent="0" algn="ctr">
              <a:buNone/>
              <a:defRPr/>
            </a:lvl6pPr>
            <a:lvl7pPr marL="1661274" indent="0" algn="ctr">
              <a:buNone/>
              <a:defRPr/>
            </a:lvl7pPr>
            <a:lvl8pPr marL="1938153" indent="0" algn="ctr">
              <a:buNone/>
              <a:defRPr/>
            </a:lvl8pPr>
            <a:lvl9pPr marL="2215031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814840931"/>
      </p:ext>
    </p:extLst>
  </p:cSld>
  <p:clrMapOvr>
    <a:masterClrMapping/>
  </p:clrMapOvr>
  <p:transition spd="med"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59" y="206275"/>
            <a:ext cx="8229689" cy="857250"/>
          </a:xfrm>
          <a:prstGeom prst="rect">
            <a:avLst/>
          </a:prstGeom>
        </p:spPr>
        <p:txBody>
          <a:bodyPr lIns="55377" tIns="27688" rIns="55377" bIns="27688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159" y="1200153"/>
            <a:ext cx="8229689" cy="3394176"/>
          </a:xfrm>
          <a:prstGeom prst="rect">
            <a:avLst/>
          </a:prstGeom>
        </p:spPr>
        <p:txBody>
          <a:bodyPr lIns="55377" tIns="27688" rIns="55377" bIns="27688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91897419"/>
      </p:ext>
    </p:extLst>
  </p:cSld>
  <p:clrMapOvr>
    <a:masterClrMapping/>
  </p:clrMapOvr>
  <p:transition spd="med"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46" y="3304879"/>
            <a:ext cx="7772533" cy="1021556"/>
          </a:xfrm>
          <a:prstGeom prst="rect">
            <a:avLst/>
          </a:prstGeom>
        </p:spPr>
        <p:txBody>
          <a:bodyPr lIns="55377" tIns="27688" rIns="55377" bIns="27688" anchor="t"/>
          <a:lstStyle>
            <a:lvl1pPr algn="l">
              <a:defRPr sz="23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46" y="2179741"/>
            <a:ext cx="7772533" cy="1125141"/>
          </a:xfrm>
          <a:prstGeom prst="rect">
            <a:avLst/>
          </a:prstGeom>
        </p:spPr>
        <p:txBody>
          <a:bodyPr lIns="55377" tIns="27688" rIns="55377" bIns="27688" anchor="b"/>
          <a:lstStyle>
            <a:lvl1pPr marL="0" indent="0">
              <a:buNone/>
              <a:defRPr sz="1200"/>
            </a:lvl1pPr>
            <a:lvl2pPr marL="276879" indent="0">
              <a:buNone/>
              <a:defRPr sz="1200"/>
            </a:lvl2pPr>
            <a:lvl3pPr marL="553759" indent="0">
              <a:buNone/>
              <a:defRPr sz="1000"/>
            </a:lvl3pPr>
            <a:lvl4pPr marL="830638" indent="0">
              <a:buNone/>
              <a:defRPr sz="800"/>
            </a:lvl4pPr>
            <a:lvl5pPr marL="1107517" indent="0">
              <a:buNone/>
              <a:defRPr sz="800"/>
            </a:lvl5pPr>
            <a:lvl6pPr marL="1384395" indent="0">
              <a:buNone/>
              <a:defRPr sz="800"/>
            </a:lvl6pPr>
            <a:lvl7pPr marL="1661274" indent="0">
              <a:buNone/>
              <a:defRPr sz="800"/>
            </a:lvl7pPr>
            <a:lvl8pPr marL="1938153" indent="0">
              <a:buNone/>
              <a:defRPr sz="800"/>
            </a:lvl8pPr>
            <a:lvl9pPr marL="2215031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337876062"/>
      </p:ext>
    </p:extLst>
  </p:cSld>
  <p:clrMapOvr>
    <a:masterClrMapping/>
  </p:clrMapOvr>
  <p:transition spd="med"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59" y="206275"/>
            <a:ext cx="8229689" cy="857250"/>
          </a:xfrm>
          <a:prstGeom prst="rect">
            <a:avLst/>
          </a:prstGeom>
        </p:spPr>
        <p:txBody>
          <a:bodyPr lIns="55377" tIns="27688" rIns="55377" bIns="27688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155" y="1200153"/>
            <a:ext cx="4071540" cy="3394176"/>
          </a:xfrm>
          <a:prstGeom prst="rect">
            <a:avLst/>
          </a:prstGeom>
        </p:spPr>
        <p:txBody>
          <a:bodyPr lIns="55377" tIns="27688" rIns="55377" bIns="27688"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14416" y="1200153"/>
            <a:ext cx="4072433" cy="3394176"/>
          </a:xfrm>
          <a:prstGeom prst="rect">
            <a:avLst/>
          </a:prstGeom>
        </p:spPr>
        <p:txBody>
          <a:bodyPr lIns="55377" tIns="27688" rIns="55377" bIns="27688"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937611782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41046805"/>
      </p:ext>
    </p:extLst>
  </p:cSld>
  <p:clrMapOvr>
    <a:masterClrMapping/>
  </p:clrMapOvr>
  <p:transition spd="med"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59" y="206275"/>
            <a:ext cx="8229689" cy="857250"/>
          </a:xfrm>
          <a:prstGeom prst="rect">
            <a:avLst/>
          </a:prstGeom>
        </p:spPr>
        <p:txBody>
          <a:bodyPr lIns="55377" tIns="27688" rIns="55377" bIns="27688"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159" y="1151039"/>
            <a:ext cx="4040289" cy="480420"/>
          </a:xfrm>
          <a:prstGeom prst="rect">
            <a:avLst/>
          </a:prstGeom>
        </p:spPr>
        <p:txBody>
          <a:bodyPr lIns="55377" tIns="27688" rIns="55377" bIns="27688" anchor="b"/>
          <a:lstStyle>
            <a:lvl1pPr marL="0" indent="0">
              <a:buNone/>
              <a:defRPr sz="1400" b="1"/>
            </a:lvl1pPr>
            <a:lvl2pPr marL="276879" indent="0">
              <a:buNone/>
              <a:defRPr sz="1200" b="1"/>
            </a:lvl2pPr>
            <a:lvl3pPr marL="553759" indent="0">
              <a:buNone/>
              <a:defRPr sz="1200" b="1"/>
            </a:lvl3pPr>
            <a:lvl4pPr marL="830638" indent="0">
              <a:buNone/>
              <a:defRPr sz="1000" b="1"/>
            </a:lvl4pPr>
            <a:lvl5pPr marL="1107517" indent="0">
              <a:buNone/>
              <a:defRPr sz="1000" b="1"/>
            </a:lvl5pPr>
            <a:lvl6pPr marL="1384395" indent="0">
              <a:buNone/>
              <a:defRPr sz="1000" b="1"/>
            </a:lvl6pPr>
            <a:lvl7pPr marL="1661274" indent="0">
              <a:buNone/>
              <a:defRPr sz="1000" b="1"/>
            </a:lvl7pPr>
            <a:lvl8pPr marL="1938153" indent="0">
              <a:buNone/>
              <a:defRPr sz="1000" b="1"/>
            </a:lvl8pPr>
            <a:lvl9pPr marL="2215031" indent="0">
              <a:buNone/>
              <a:defRPr sz="10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159" y="1631458"/>
            <a:ext cx="4040289" cy="2962868"/>
          </a:xfrm>
          <a:prstGeom prst="rect">
            <a:avLst/>
          </a:prstGeom>
        </p:spPr>
        <p:txBody>
          <a:bodyPr lIns="55377" tIns="27688" rIns="55377" bIns="27688"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4774" y="1151039"/>
            <a:ext cx="4042075" cy="480420"/>
          </a:xfrm>
          <a:prstGeom prst="rect">
            <a:avLst/>
          </a:prstGeom>
        </p:spPr>
        <p:txBody>
          <a:bodyPr lIns="55377" tIns="27688" rIns="55377" bIns="27688" anchor="b"/>
          <a:lstStyle>
            <a:lvl1pPr marL="0" indent="0">
              <a:buNone/>
              <a:defRPr sz="1400" b="1"/>
            </a:lvl1pPr>
            <a:lvl2pPr marL="276879" indent="0">
              <a:buNone/>
              <a:defRPr sz="1200" b="1"/>
            </a:lvl2pPr>
            <a:lvl3pPr marL="553759" indent="0">
              <a:buNone/>
              <a:defRPr sz="1200" b="1"/>
            </a:lvl3pPr>
            <a:lvl4pPr marL="830638" indent="0">
              <a:buNone/>
              <a:defRPr sz="1000" b="1"/>
            </a:lvl4pPr>
            <a:lvl5pPr marL="1107517" indent="0">
              <a:buNone/>
              <a:defRPr sz="1000" b="1"/>
            </a:lvl5pPr>
            <a:lvl6pPr marL="1384395" indent="0">
              <a:buNone/>
              <a:defRPr sz="1000" b="1"/>
            </a:lvl6pPr>
            <a:lvl7pPr marL="1661274" indent="0">
              <a:buNone/>
              <a:defRPr sz="1000" b="1"/>
            </a:lvl7pPr>
            <a:lvl8pPr marL="1938153" indent="0">
              <a:buNone/>
              <a:defRPr sz="1000" b="1"/>
            </a:lvl8pPr>
            <a:lvl9pPr marL="2215031" indent="0">
              <a:buNone/>
              <a:defRPr sz="10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4774" y="1631458"/>
            <a:ext cx="4042075" cy="2962868"/>
          </a:xfrm>
          <a:prstGeom prst="rect">
            <a:avLst/>
          </a:prstGeom>
        </p:spPr>
        <p:txBody>
          <a:bodyPr lIns="55377" tIns="27688" rIns="55377" bIns="27688"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798847780"/>
      </p:ext>
    </p:extLst>
  </p:cSld>
  <p:clrMapOvr>
    <a:masterClrMapping/>
  </p:clrMapOvr>
  <p:transition spd="med"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59" y="206275"/>
            <a:ext cx="8229689" cy="857250"/>
          </a:xfrm>
          <a:prstGeom prst="rect">
            <a:avLst/>
          </a:prstGeom>
        </p:spPr>
        <p:txBody>
          <a:bodyPr lIns="55377" tIns="27688" rIns="55377" bIns="27688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534637844"/>
      </p:ext>
    </p:extLst>
  </p:cSld>
  <p:clrMapOvr>
    <a:masterClrMapping/>
  </p:clrMapOvr>
  <p:transition spd="med"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055373296"/>
      </p:ext>
    </p:extLst>
  </p:cSld>
  <p:clrMapOvr>
    <a:masterClrMapping/>
  </p:clrMapOvr>
  <p:transition spd="med"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55" y="204491"/>
            <a:ext cx="3008118" cy="871538"/>
          </a:xfrm>
          <a:prstGeom prst="rect">
            <a:avLst/>
          </a:prstGeom>
        </p:spPr>
        <p:txBody>
          <a:bodyPr lIns="55377" tIns="27688" rIns="55377" bIns="27688" anchor="b"/>
          <a:lstStyle>
            <a:lvl1pPr algn="l">
              <a:defRPr sz="12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100" y="204494"/>
            <a:ext cx="5111748" cy="4389835"/>
          </a:xfrm>
          <a:prstGeom prst="rect">
            <a:avLst/>
          </a:prstGeom>
        </p:spPr>
        <p:txBody>
          <a:bodyPr lIns="55377" tIns="27688" rIns="55377" bIns="27688"/>
          <a:lstStyle>
            <a:lvl1pPr>
              <a:defRPr sz="19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155" y="1076032"/>
            <a:ext cx="3008118" cy="3518297"/>
          </a:xfrm>
          <a:prstGeom prst="rect">
            <a:avLst/>
          </a:prstGeom>
        </p:spPr>
        <p:txBody>
          <a:bodyPr lIns="55377" tIns="27688" rIns="55377" bIns="27688"/>
          <a:lstStyle>
            <a:lvl1pPr marL="0" indent="0">
              <a:buNone/>
              <a:defRPr sz="800"/>
            </a:lvl1pPr>
            <a:lvl2pPr marL="276879" indent="0">
              <a:buNone/>
              <a:defRPr sz="800"/>
            </a:lvl2pPr>
            <a:lvl3pPr marL="553759" indent="0">
              <a:buNone/>
              <a:defRPr sz="600"/>
            </a:lvl3pPr>
            <a:lvl4pPr marL="830638" indent="0">
              <a:buNone/>
              <a:defRPr sz="600"/>
            </a:lvl4pPr>
            <a:lvl5pPr marL="1107517" indent="0">
              <a:buNone/>
              <a:defRPr sz="600"/>
            </a:lvl5pPr>
            <a:lvl6pPr marL="1384395" indent="0">
              <a:buNone/>
              <a:defRPr sz="600"/>
            </a:lvl6pPr>
            <a:lvl7pPr marL="1661274" indent="0">
              <a:buNone/>
              <a:defRPr sz="600"/>
            </a:lvl7pPr>
            <a:lvl8pPr marL="1938153" indent="0">
              <a:buNone/>
              <a:defRPr sz="600"/>
            </a:lvl8pPr>
            <a:lvl9pPr marL="2215031" indent="0">
              <a:buNone/>
              <a:defRPr sz="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922320616"/>
      </p:ext>
    </p:extLst>
  </p:cSld>
  <p:clrMapOvr>
    <a:masterClrMapping/>
  </p:clrMapOvr>
  <p:transition spd="med"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016" y="3600453"/>
            <a:ext cx="5486758" cy="425054"/>
          </a:xfrm>
          <a:prstGeom prst="rect">
            <a:avLst/>
          </a:prstGeom>
        </p:spPr>
        <p:txBody>
          <a:bodyPr lIns="55377" tIns="27688" rIns="55377" bIns="27688" anchor="b"/>
          <a:lstStyle>
            <a:lvl1pPr algn="l">
              <a:defRPr sz="12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016" y="459878"/>
            <a:ext cx="5486758" cy="3086100"/>
          </a:xfrm>
          <a:prstGeom prst="rect">
            <a:avLst/>
          </a:prstGeom>
        </p:spPr>
        <p:txBody>
          <a:bodyPr lIns="55377" tIns="27688" rIns="55377" bIns="27688"/>
          <a:lstStyle>
            <a:lvl1pPr marL="0" indent="0">
              <a:buNone/>
              <a:defRPr sz="1900"/>
            </a:lvl1pPr>
            <a:lvl2pPr marL="276879" indent="0">
              <a:buNone/>
              <a:defRPr sz="1700"/>
            </a:lvl2pPr>
            <a:lvl3pPr marL="553759" indent="0">
              <a:buNone/>
              <a:defRPr sz="1400"/>
            </a:lvl3pPr>
            <a:lvl4pPr marL="830638" indent="0">
              <a:buNone/>
              <a:defRPr sz="1200"/>
            </a:lvl4pPr>
            <a:lvl5pPr marL="1107517" indent="0">
              <a:buNone/>
              <a:defRPr sz="1200"/>
            </a:lvl5pPr>
            <a:lvl6pPr marL="1384395" indent="0">
              <a:buNone/>
              <a:defRPr sz="1200"/>
            </a:lvl6pPr>
            <a:lvl7pPr marL="1661274" indent="0">
              <a:buNone/>
              <a:defRPr sz="1200"/>
            </a:lvl7pPr>
            <a:lvl8pPr marL="1938153" indent="0">
              <a:buNone/>
              <a:defRPr sz="1200"/>
            </a:lvl8pPr>
            <a:lvl9pPr marL="2215031" indent="0">
              <a:buNone/>
              <a:defRPr sz="12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016" y="4025506"/>
            <a:ext cx="5486758" cy="603647"/>
          </a:xfrm>
          <a:prstGeom prst="rect">
            <a:avLst/>
          </a:prstGeom>
        </p:spPr>
        <p:txBody>
          <a:bodyPr lIns="55377" tIns="27688" rIns="55377" bIns="27688"/>
          <a:lstStyle>
            <a:lvl1pPr marL="0" indent="0">
              <a:buNone/>
              <a:defRPr sz="800"/>
            </a:lvl1pPr>
            <a:lvl2pPr marL="276879" indent="0">
              <a:buNone/>
              <a:defRPr sz="800"/>
            </a:lvl2pPr>
            <a:lvl3pPr marL="553759" indent="0">
              <a:buNone/>
              <a:defRPr sz="600"/>
            </a:lvl3pPr>
            <a:lvl4pPr marL="830638" indent="0">
              <a:buNone/>
              <a:defRPr sz="600"/>
            </a:lvl4pPr>
            <a:lvl5pPr marL="1107517" indent="0">
              <a:buNone/>
              <a:defRPr sz="600"/>
            </a:lvl5pPr>
            <a:lvl6pPr marL="1384395" indent="0">
              <a:buNone/>
              <a:defRPr sz="600"/>
            </a:lvl6pPr>
            <a:lvl7pPr marL="1661274" indent="0">
              <a:buNone/>
              <a:defRPr sz="600"/>
            </a:lvl7pPr>
            <a:lvl8pPr marL="1938153" indent="0">
              <a:buNone/>
              <a:defRPr sz="600"/>
            </a:lvl8pPr>
            <a:lvl9pPr marL="2215031" indent="0">
              <a:buNone/>
              <a:defRPr sz="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872901826"/>
      </p:ext>
    </p:extLst>
  </p:cSld>
  <p:clrMapOvr>
    <a:masterClrMapping/>
  </p:clrMapOvr>
  <p:transition spd="med"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59" y="206275"/>
            <a:ext cx="8229689" cy="857250"/>
          </a:xfrm>
          <a:prstGeom prst="rect">
            <a:avLst/>
          </a:prstGeom>
        </p:spPr>
        <p:txBody>
          <a:bodyPr lIns="55377" tIns="27688" rIns="55377" bIns="27688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159" y="1200153"/>
            <a:ext cx="8229689" cy="3394176"/>
          </a:xfrm>
          <a:prstGeom prst="rect">
            <a:avLst/>
          </a:prstGeom>
        </p:spPr>
        <p:txBody>
          <a:bodyPr vert="eaVert" lIns="55377" tIns="27688" rIns="55377" bIns="27688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814383807"/>
      </p:ext>
    </p:extLst>
  </p:cSld>
  <p:clrMapOvr>
    <a:masterClrMapping/>
  </p:clrMapOvr>
  <p:transition spd="med"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650" y="206283"/>
            <a:ext cx="2057199" cy="4388046"/>
          </a:xfrm>
          <a:prstGeom prst="rect">
            <a:avLst/>
          </a:prstGeom>
        </p:spPr>
        <p:txBody>
          <a:bodyPr vert="eaVert" lIns="55377" tIns="27688" rIns="55377" bIns="27688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156" y="206283"/>
            <a:ext cx="6086774" cy="4388046"/>
          </a:xfrm>
          <a:prstGeom prst="rect">
            <a:avLst/>
          </a:prstGeom>
        </p:spPr>
        <p:txBody>
          <a:bodyPr vert="eaVert" lIns="55377" tIns="27688" rIns="55377" bIns="27688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236830133"/>
      </p:ext>
    </p:extLst>
  </p:cSld>
  <p:clrMapOvr>
    <a:masterClrMapping/>
  </p:clrMapOvr>
  <p:transition spd="med"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734" y="1597523"/>
            <a:ext cx="7772534" cy="110281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466" y="2914650"/>
            <a:ext cx="6401068" cy="1314450"/>
          </a:xfrm>
          <a:prstGeom prst="rect">
            <a:avLst/>
          </a:prstGeom>
        </p:spPr>
        <p:txBody>
          <a:bodyPr lIns="55377" tIns="27688" rIns="55377" bIns="27688"/>
          <a:lstStyle>
            <a:lvl1pPr marL="0" indent="0" algn="ctr">
              <a:buNone/>
              <a:defRPr/>
            </a:lvl1pPr>
            <a:lvl2pPr marL="276879" indent="0" algn="ctr">
              <a:buNone/>
              <a:defRPr/>
            </a:lvl2pPr>
            <a:lvl3pPr marL="553759" indent="0" algn="ctr">
              <a:buNone/>
              <a:defRPr/>
            </a:lvl3pPr>
            <a:lvl4pPr marL="830638" indent="0" algn="ctr">
              <a:buNone/>
              <a:defRPr/>
            </a:lvl4pPr>
            <a:lvl5pPr marL="1107517" indent="0" algn="ctr">
              <a:buNone/>
              <a:defRPr/>
            </a:lvl5pPr>
            <a:lvl6pPr marL="1384395" indent="0" algn="ctr">
              <a:buNone/>
              <a:defRPr/>
            </a:lvl6pPr>
            <a:lvl7pPr marL="1661274" indent="0" algn="ctr">
              <a:buNone/>
              <a:defRPr/>
            </a:lvl7pPr>
            <a:lvl8pPr marL="1938153" indent="0" algn="ctr">
              <a:buNone/>
              <a:defRPr/>
            </a:lvl8pPr>
            <a:lvl9pPr marL="2215031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118041611"/>
      </p:ext>
    </p:extLst>
  </p:cSld>
  <p:clrMapOvr>
    <a:masterClrMapping/>
  </p:clrMapOvr>
  <p:transition spd="med"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159" y="1200153"/>
            <a:ext cx="8229689" cy="3394176"/>
          </a:xfrm>
          <a:prstGeom prst="rect">
            <a:avLst/>
          </a:prstGeom>
        </p:spPr>
        <p:txBody>
          <a:bodyPr lIns="55377" tIns="27688" rIns="55377" bIns="27688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217052506"/>
      </p:ext>
    </p:extLst>
  </p:cSld>
  <p:clrMapOvr>
    <a:masterClrMapping/>
  </p:clrMapOvr>
  <p:transition spd="med"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46" y="3304879"/>
            <a:ext cx="7772533" cy="1021556"/>
          </a:xfrm>
        </p:spPr>
        <p:txBody>
          <a:bodyPr anchor="t"/>
          <a:lstStyle>
            <a:lvl1pPr algn="l">
              <a:defRPr sz="23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46" y="2179741"/>
            <a:ext cx="7772533" cy="1125141"/>
          </a:xfrm>
          <a:prstGeom prst="rect">
            <a:avLst/>
          </a:prstGeom>
        </p:spPr>
        <p:txBody>
          <a:bodyPr lIns="55377" tIns="27688" rIns="55377" bIns="27688" anchor="b"/>
          <a:lstStyle>
            <a:lvl1pPr marL="0" indent="0">
              <a:buNone/>
              <a:defRPr sz="1200"/>
            </a:lvl1pPr>
            <a:lvl2pPr marL="276879" indent="0">
              <a:buNone/>
              <a:defRPr sz="1200"/>
            </a:lvl2pPr>
            <a:lvl3pPr marL="553759" indent="0">
              <a:buNone/>
              <a:defRPr sz="1000"/>
            </a:lvl3pPr>
            <a:lvl4pPr marL="830638" indent="0">
              <a:buNone/>
              <a:defRPr sz="800"/>
            </a:lvl4pPr>
            <a:lvl5pPr marL="1107517" indent="0">
              <a:buNone/>
              <a:defRPr sz="800"/>
            </a:lvl5pPr>
            <a:lvl6pPr marL="1384395" indent="0">
              <a:buNone/>
              <a:defRPr sz="800"/>
            </a:lvl6pPr>
            <a:lvl7pPr marL="1661274" indent="0">
              <a:buNone/>
              <a:defRPr sz="800"/>
            </a:lvl7pPr>
            <a:lvl8pPr marL="1938153" indent="0">
              <a:buNone/>
              <a:defRPr sz="800"/>
            </a:lvl8pPr>
            <a:lvl9pPr marL="2215031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771708780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420136595"/>
      </p:ext>
    </p:extLst>
  </p:cSld>
  <p:clrMapOvr>
    <a:masterClrMapping/>
  </p:clrMapOvr>
  <p:transition spd="med"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155" y="1200153"/>
            <a:ext cx="4071540" cy="3394176"/>
          </a:xfrm>
          <a:prstGeom prst="rect">
            <a:avLst/>
          </a:prstGeom>
        </p:spPr>
        <p:txBody>
          <a:bodyPr lIns="55377" tIns="27688" rIns="55377" bIns="27688"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14416" y="1200153"/>
            <a:ext cx="4072433" cy="3394176"/>
          </a:xfrm>
          <a:prstGeom prst="rect">
            <a:avLst/>
          </a:prstGeom>
        </p:spPr>
        <p:txBody>
          <a:bodyPr lIns="55377" tIns="27688" rIns="55377" bIns="27688"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783489052"/>
      </p:ext>
    </p:extLst>
  </p:cSld>
  <p:clrMapOvr>
    <a:masterClrMapping/>
  </p:clrMapOvr>
  <p:transition spd="med"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59" y="206275"/>
            <a:ext cx="8229689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159" y="1151039"/>
            <a:ext cx="4040289" cy="480420"/>
          </a:xfrm>
          <a:prstGeom prst="rect">
            <a:avLst/>
          </a:prstGeom>
        </p:spPr>
        <p:txBody>
          <a:bodyPr lIns="55377" tIns="27688" rIns="55377" bIns="27688" anchor="b"/>
          <a:lstStyle>
            <a:lvl1pPr marL="0" indent="0">
              <a:buNone/>
              <a:defRPr sz="1400" b="1"/>
            </a:lvl1pPr>
            <a:lvl2pPr marL="276879" indent="0">
              <a:buNone/>
              <a:defRPr sz="1200" b="1"/>
            </a:lvl2pPr>
            <a:lvl3pPr marL="553759" indent="0">
              <a:buNone/>
              <a:defRPr sz="1200" b="1"/>
            </a:lvl3pPr>
            <a:lvl4pPr marL="830638" indent="0">
              <a:buNone/>
              <a:defRPr sz="1000" b="1"/>
            </a:lvl4pPr>
            <a:lvl5pPr marL="1107517" indent="0">
              <a:buNone/>
              <a:defRPr sz="1000" b="1"/>
            </a:lvl5pPr>
            <a:lvl6pPr marL="1384395" indent="0">
              <a:buNone/>
              <a:defRPr sz="1000" b="1"/>
            </a:lvl6pPr>
            <a:lvl7pPr marL="1661274" indent="0">
              <a:buNone/>
              <a:defRPr sz="1000" b="1"/>
            </a:lvl7pPr>
            <a:lvl8pPr marL="1938153" indent="0">
              <a:buNone/>
              <a:defRPr sz="1000" b="1"/>
            </a:lvl8pPr>
            <a:lvl9pPr marL="2215031" indent="0">
              <a:buNone/>
              <a:defRPr sz="10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159" y="1631458"/>
            <a:ext cx="4040289" cy="2962868"/>
          </a:xfrm>
          <a:prstGeom prst="rect">
            <a:avLst/>
          </a:prstGeom>
        </p:spPr>
        <p:txBody>
          <a:bodyPr lIns="55377" tIns="27688" rIns="55377" bIns="27688"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4774" y="1151039"/>
            <a:ext cx="4042075" cy="480420"/>
          </a:xfrm>
          <a:prstGeom prst="rect">
            <a:avLst/>
          </a:prstGeom>
        </p:spPr>
        <p:txBody>
          <a:bodyPr lIns="55377" tIns="27688" rIns="55377" bIns="27688" anchor="b"/>
          <a:lstStyle>
            <a:lvl1pPr marL="0" indent="0">
              <a:buNone/>
              <a:defRPr sz="1400" b="1"/>
            </a:lvl1pPr>
            <a:lvl2pPr marL="276879" indent="0">
              <a:buNone/>
              <a:defRPr sz="1200" b="1"/>
            </a:lvl2pPr>
            <a:lvl3pPr marL="553759" indent="0">
              <a:buNone/>
              <a:defRPr sz="1200" b="1"/>
            </a:lvl3pPr>
            <a:lvl4pPr marL="830638" indent="0">
              <a:buNone/>
              <a:defRPr sz="1000" b="1"/>
            </a:lvl4pPr>
            <a:lvl5pPr marL="1107517" indent="0">
              <a:buNone/>
              <a:defRPr sz="1000" b="1"/>
            </a:lvl5pPr>
            <a:lvl6pPr marL="1384395" indent="0">
              <a:buNone/>
              <a:defRPr sz="1000" b="1"/>
            </a:lvl6pPr>
            <a:lvl7pPr marL="1661274" indent="0">
              <a:buNone/>
              <a:defRPr sz="1000" b="1"/>
            </a:lvl7pPr>
            <a:lvl8pPr marL="1938153" indent="0">
              <a:buNone/>
              <a:defRPr sz="1000" b="1"/>
            </a:lvl8pPr>
            <a:lvl9pPr marL="2215031" indent="0">
              <a:buNone/>
              <a:defRPr sz="10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4774" y="1631458"/>
            <a:ext cx="4042075" cy="2962868"/>
          </a:xfrm>
          <a:prstGeom prst="rect">
            <a:avLst/>
          </a:prstGeom>
        </p:spPr>
        <p:txBody>
          <a:bodyPr lIns="55377" tIns="27688" rIns="55377" bIns="27688"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546555277"/>
      </p:ext>
    </p:extLst>
  </p:cSld>
  <p:clrMapOvr>
    <a:masterClrMapping/>
  </p:clrMapOvr>
  <p:transition spd="med"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627494277"/>
      </p:ext>
    </p:extLst>
  </p:cSld>
  <p:clrMapOvr>
    <a:masterClrMapping/>
  </p:clrMapOvr>
  <p:transition spd="med"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36517709"/>
      </p:ext>
    </p:extLst>
  </p:cSld>
  <p:clrMapOvr>
    <a:masterClrMapping/>
  </p:clrMapOvr>
  <p:transition spd="med"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55" y="204491"/>
            <a:ext cx="3008118" cy="871538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100" y="204494"/>
            <a:ext cx="5111748" cy="4389835"/>
          </a:xfrm>
          <a:prstGeom prst="rect">
            <a:avLst/>
          </a:prstGeom>
        </p:spPr>
        <p:txBody>
          <a:bodyPr lIns="55377" tIns="27688" rIns="55377" bIns="27688"/>
          <a:lstStyle>
            <a:lvl1pPr>
              <a:defRPr sz="19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155" y="1076032"/>
            <a:ext cx="3008118" cy="3518297"/>
          </a:xfrm>
          <a:prstGeom prst="rect">
            <a:avLst/>
          </a:prstGeom>
        </p:spPr>
        <p:txBody>
          <a:bodyPr lIns="55377" tIns="27688" rIns="55377" bIns="27688"/>
          <a:lstStyle>
            <a:lvl1pPr marL="0" indent="0">
              <a:buNone/>
              <a:defRPr sz="800"/>
            </a:lvl1pPr>
            <a:lvl2pPr marL="276879" indent="0">
              <a:buNone/>
              <a:defRPr sz="800"/>
            </a:lvl2pPr>
            <a:lvl3pPr marL="553759" indent="0">
              <a:buNone/>
              <a:defRPr sz="600"/>
            </a:lvl3pPr>
            <a:lvl4pPr marL="830638" indent="0">
              <a:buNone/>
              <a:defRPr sz="600"/>
            </a:lvl4pPr>
            <a:lvl5pPr marL="1107517" indent="0">
              <a:buNone/>
              <a:defRPr sz="600"/>
            </a:lvl5pPr>
            <a:lvl6pPr marL="1384395" indent="0">
              <a:buNone/>
              <a:defRPr sz="600"/>
            </a:lvl6pPr>
            <a:lvl7pPr marL="1661274" indent="0">
              <a:buNone/>
              <a:defRPr sz="600"/>
            </a:lvl7pPr>
            <a:lvl8pPr marL="1938153" indent="0">
              <a:buNone/>
              <a:defRPr sz="600"/>
            </a:lvl8pPr>
            <a:lvl9pPr marL="2215031" indent="0">
              <a:buNone/>
              <a:defRPr sz="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292216873"/>
      </p:ext>
    </p:extLst>
  </p:cSld>
  <p:clrMapOvr>
    <a:masterClrMapping/>
  </p:clrMapOvr>
  <p:transition spd="med"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016" y="3600453"/>
            <a:ext cx="5486758" cy="425054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016" y="459878"/>
            <a:ext cx="5486758" cy="3086100"/>
          </a:xfrm>
          <a:prstGeom prst="rect">
            <a:avLst/>
          </a:prstGeom>
        </p:spPr>
        <p:txBody>
          <a:bodyPr lIns="55377" tIns="27688" rIns="55377" bIns="27688"/>
          <a:lstStyle>
            <a:lvl1pPr marL="0" indent="0">
              <a:buNone/>
              <a:defRPr sz="1900"/>
            </a:lvl1pPr>
            <a:lvl2pPr marL="276879" indent="0">
              <a:buNone/>
              <a:defRPr sz="1700"/>
            </a:lvl2pPr>
            <a:lvl3pPr marL="553759" indent="0">
              <a:buNone/>
              <a:defRPr sz="1400"/>
            </a:lvl3pPr>
            <a:lvl4pPr marL="830638" indent="0">
              <a:buNone/>
              <a:defRPr sz="1200"/>
            </a:lvl4pPr>
            <a:lvl5pPr marL="1107517" indent="0">
              <a:buNone/>
              <a:defRPr sz="1200"/>
            </a:lvl5pPr>
            <a:lvl6pPr marL="1384395" indent="0">
              <a:buNone/>
              <a:defRPr sz="1200"/>
            </a:lvl6pPr>
            <a:lvl7pPr marL="1661274" indent="0">
              <a:buNone/>
              <a:defRPr sz="1200"/>
            </a:lvl7pPr>
            <a:lvl8pPr marL="1938153" indent="0">
              <a:buNone/>
              <a:defRPr sz="1200"/>
            </a:lvl8pPr>
            <a:lvl9pPr marL="2215031" indent="0">
              <a:buNone/>
              <a:defRPr sz="12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016" y="4025506"/>
            <a:ext cx="5486758" cy="603647"/>
          </a:xfrm>
          <a:prstGeom prst="rect">
            <a:avLst/>
          </a:prstGeom>
        </p:spPr>
        <p:txBody>
          <a:bodyPr lIns="55377" tIns="27688" rIns="55377" bIns="27688"/>
          <a:lstStyle>
            <a:lvl1pPr marL="0" indent="0">
              <a:buNone/>
              <a:defRPr sz="800"/>
            </a:lvl1pPr>
            <a:lvl2pPr marL="276879" indent="0">
              <a:buNone/>
              <a:defRPr sz="800"/>
            </a:lvl2pPr>
            <a:lvl3pPr marL="553759" indent="0">
              <a:buNone/>
              <a:defRPr sz="600"/>
            </a:lvl3pPr>
            <a:lvl4pPr marL="830638" indent="0">
              <a:buNone/>
              <a:defRPr sz="600"/>
            </a:lvl4pPr>
            <a:lvl5pPr marL="1107517" indent="0">
              <a:buNone/>
              <a:defRPr sz="600"/>
            </a:lvl5pPr>
            <a:lvl6pPr marL="1384395" indent="0">
              <a:buNone/>
              <a:defRPr sz="600"/>
            </a:lvl6pPr>
            <a:lvl7pPr marL="1661274" indent="0">
              <a:buNone/>
              <a:defRPr sz="600"/>
            </a:lvl7pPr>
            <a:lvl8pPr marL="1938153" indent="0">
              <a:buNone/>
              <a:defRPr sz="600"/>
            </a:lvl8pPr>
            <a:lvl9pPr marL="2215031" indent="0">
              <a:buNone/>
              <a:defRPr sz="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280841891"/>
      </p:ext>
    </p:extLst>
  </p:cSld>
  <p:clrMapOvr>
    <a:masterClrMapping/>
  </p:clrMapOvr>
  <p:transition spd="med"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159" y="1200153"/>
            <a:ext cx="8229689" cy="3394176"/>
          </a:xfrm>
          <a:prstGeom prst="rect">
            <a:avLst/>
          </a:prstGeom>
        </p:spPr>
        <p:txBody>
          <a:bodyPr vert="eaVert" lIns="55377" tIns="27688" rIns="55377" bIns="27688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758337838"/>
      </p:ext>
    </p:extLst>
  </p:cSld>
  <p:clrMapOvr>
    <a:masterClrMapping/>
  </p:clrMapOvr>
  <p:transition spd="med"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32332" y="135735"/>
            <a:ext cx="2159881" cy="445859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0010" y="135735"/>
            <a:ext cx="6396603" cy="4458595"/>
          </a:xfrm>
          <a:prstGeom prst="rect">
            <a:avLst/>
          </a:prstGeom>
        </p:spPr>
        <p:txBody>
          <a:bodyPr vert="eaVert" lIns="55377" tIns="27688" rIns="55377" bIns="27688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243556994"/>
      </p:ext>
    </p:extLst>
  </p:cSld>
  <p:clrMapOvr>
    <a:masterClrMapping/>
  </p:clrMapOvr>
  <p:transition spd="med"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734" y="1597523"/>
            <a:ext cx="7772534" cy="110281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466" y="2914650"/>
            <a:ext cx="6401068" cy="1314450"/>
          </a:xfrm>
          <a:prstGeom prst="rect">
            <a:avLst/>
          </a:prstGeom>
        </p:spPr>
        <p:txBody>
          <a:bodyPr lIns="55377" tIns="27688" rIns="55377" bIns="27688"/>
          <a:lstStyle>
            <a:lvl1pPr marL="0" indent="0" algn="ctr">
              <a:buNone/>
              <a:defRPr/>
            </a:lvl1pPr>
            <a:lvl2pPr marL="276879" indent="0" algn="ctr">
              <a:buNone/>
              <a:defRPr/>
            </a:lvl2pPr>
            <a:lvl3pPr marL="553759" indent="0" algn="ctr">
              <a:buNone/>
              <a:defRPr/>
            </a:lvl3pPr>
            <a:lvl4pPr marL="830638" indent="0" algn="ctr">
              <a:buNone/>
              <a:defRPr/>
            </a:lvl4pPr>
            <a:lvl5pPr marL="1107517" indent="0" algn="ctr">
              <a:buNone/>
              <a:defRPr/>
            </a:lvl5pPr>
            <a:lvl6pPr marL="1384395" indent="0" algn="ctr">
              <a:buNone/>
              <a:defRPr/>
            </a:lvl6pPr>
            <a:lvl7pPr marL="1661274" indent="0" algn="ctr">
              <a:buNone/>
              <a:defRPr/>
            </a:lvl7pPr>
            <a:lvl8pPr marL="1938153" indent="0" algn="ctr">
              <a:buNone/>
              <a:defRPr/>
            </a:lvl8pPr>
            <a:lvl9pPr marL="2215031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449463536"/>
      </p:ext>
    </p:extLst>
  </p:cSld>
  <p:clrMapOvr>
    <a:masterClrMapping/>
  </p:clrMapOvr>
  <p:transition spd="med"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159" y="1200153"/>
            <a:ext cx="8229689" cy="3394176"/>
          </a:xfrm>
          <a:prstGeom prst="rect">
            <a:avLst/>
          </a:prstGeom>
        </p:spPr>
        <p:txBody>
          <a:bodyPr lIns="55377" tIns="27688" rIns="55377" bIns="27688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736539525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55" y="204491"/>
            <a:ext cx="3008118" cy="871538"/>
          </a:xfrm>
        </p:spPr>
        <p:txBody>
          <a:bodyPr/>
          <a:lstStyle>
            <a:lvl1pPr algn="l">
              <a:defRPr sz="12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100" y="204494"/>
            <a:ext cx="5111748" cy="4389835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155" y="1076032"/>
            <a:ext cx="3008118" cy="3518297"/>
          </a:xfrm>
        </p:spPr>
        <p:txBody>
          <a:bodyPr/>
          <a:lstStyle>
            <a:lvl1pPr marL="0" indent="0">
              <a:buNone/>
              <a:defRPr sz="800"/>
            </a:lvl1pPr>
            <a:lvl2pPr marL="276879" indent="0">
              <a:buNone/>
              <a:defRPr sz="800"/>
            </a:lvl2pPr>
            <a:lvl3pPr marL="553759" indent="0">
              <a:buNone/>
              <a:defRPr sz="600"/>
            </a:lvl3pPr>
            <a:lvl4pPr marL="830638" indent="0">
              <a:buNone/>
              <a:defRPr sz="600"/>
            </a:lvl4pPr>
            <a:lvl5pPr marL="1107517" indent="0">
              <a:buNone/>
              <a:defRPr sz="600"/>
            </a:lvl5pPr>
            <a:lvl6pPr marL="1384395" indent="0">
              <a:buNone/>
              <a:defRPr sz="600"/>
            </a:lvl6pPr>
            <a:lvl7pPr marL="1661274" indent="0">
              <a:buNone/>
              <a:defRPr sz="600"/>
            </a:lvl7pPr>
            <a:lvl8pPr marL="1938153" indent="0">
              <a:buNone/>
              <a:defRPr sz="600"/>
            </a:lvl8pPr>
            <a:lvl9pPr marL="2215031" indent="0">
              <a:buNone/>
              <a:defRPr sz="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199844249"/>
      </p:ext>
    </p:extLst>
  </p:cSld>
  <p:clrMapOvr>
    <a:masterClrMapping/>
  </p:clrMapOvr>
  <p:transition spd="med"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46" y="3304879"/>
            <a:ext cx="7772533" cy="1021556"/>
          </a:xfrm>
        </p:spPr>
        <p:txBody>
          <a:bodyPr anchor="t"/>
          <a:lstStyle>
            <a:lvl1pPr algn="l">
              <a:defRPr sz="23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46" y="2179741"/>
            <a:ext cx="7772533" cy="1125141"/>
          </a:xfrm>
          <a:prstGeom prst="rect">
            <a:avLst/>
          </a:prstGeom>
        </p:spPr>
        <p:txBody>
          <a:bodyPr lIns="55377" tIns="27688" rIns="55377" bIns="27688" anchor="b"/>
          <a:lstStyle>
            <a:lvl1pPr marL="0" indent="0">
              <a:buNone/>
              <a:defRPr sz="1200"/>
            </a:lvl1pPr>
            <a:lvl2pPr marL="276879" indent="0">
              <a:buNone/>
              <a:defRPr sz="1200"/>
            </a:lvl2pPr>
            <a:lvl3pPr marL="553759" indent="0">
              <a:buNone/>
              <a:defRPr sz="1000"/>
            </a:lvl3pPr>
            <a:lvl4pPr marL="830638" indent="0">
              <a:buNone/>
              <a:defRPr sz="800"/>
            </a:lvl4pPr>
            <a:lvl5pPr marL="1107517" indent="0">
              <a:buNone/>
              <a:defRPr sz="800"/>
            </a:lvl5pPr>
            <a:lvl6pPr marL="1384395" indent="0">
              <a:buNone/>
              <a:defRPr sz="800"/>
            </a:lvl6pPr>
            <a:lvl7pPr marL="1661274" indent="0">
              <a:buNone/>
              <a:defRPr sz="800"/>
            </a:lvl7pPr>
            <a:lvl8pPr marL="1938153" indent="0">
              <a:buNone/>
              <a:defRPr sz="800"/>
            </a:lvl8pPr>
            <a:lvl9pPr marL="2215031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891371305"/>
      </p:ext>
    </p:extLst>
  </p:cSld>
  <p:clrMapOvr>
    <a:masterClrMapping/>
  </p:clrMapOvr>
  <p:transition spd="med"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155" y="1200153"/>
            <a:ext cx="4071540" cy="3394176"/>
          </a:xfrm>
          <a:prstGeom prst="rect">
            <a:avLst/>
          </a:prstGeom>
        </p:spPr>
        <p:txBody>
          <a:bodyPr lIns="55377" tIns="27688" rIns="55377" bIns="27688"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14416" y="1200153"/>
            <a:ext cx="4072433" cy="3394176"/>
          </a:xfrm>
          <a:prstGeom prst="rect">
            <a:avLst/>
          </a:prstGeom>
        </p:spPr>
        <p:txBody>
          <a:bodyPr lIns="55377" tIns="27688" rIns="55377" bIns="27688"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013681606"/>
      </p:ext>
    </p:extLst>
  </p:cSld>
  <p:clrMapOvr>
    <a:masterClrMapping/>
  </p:clrMapOvr>
  <p:transition spd="med"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59" y="206275"/>
            <a:ext cx="8229689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159" y="1151039"/>
            <a:ext cx="4040289" cy="480420"/>
          </a:xfrm>
          <a:prstGeom prst="rect">
            <a:avLst/>
          </a:prstGeom>
        </p:spPr>
        <p:txBody>
          <a:bodyPr lIns="55377" tIns="27688" rIns="55377" bIns="27688" anchor="b"/>
          <a:lstStyle>
            <a:lvl1pPr marL="0" indent="0">
              <a:buNone/>
              <a:defRPr sz="1400" b="1"/>
            </a:lvl1pPr>
            <a:lvl2pPr marL="276879" indent="0">
              <a:buNone/>
              <a:defRPr sz="1200" b="1"/>
            </a:lvl2pPr>
            <a:lvl3pPr marL="553759" indent="0">
              <a:buNone/>
              <a:defRPr sz="1200" b="1"/>
            </a:lvl3pPr>
            <a:lvl4pPr marL="830638" indent="0">
              <a:buNone/>
              <a:defRPr sz="1000" b="1"/>
            </a:lvl4pPr>
            <a:lvl5pPr marL="1107517" indent="0">
              <a:buNone/>
              <a:defRPr sz="1000" b="1"/>
            </a:lvl5pPr>
            <a:lvl6pPr marL="1384395" indent="0">
              <a:buNone/>
              <a:defRPr sz="1000" b="1"/>
            </a:lvl6pPr>
            <a:lvl7pPr marL="1661274" indent="0">
              <a:buNone/>
              <a:defRPr sz="1000" b="1"/>
            </a:lvl7pPr>
            <a:lvl8pPr marL="1938153" indent="0">
              <a:buNone/>
              <a:defRPr sz="1000" b="1"/>
            </a:lvl8pPr>
            <a:lvl9pPr marL="2215031" indent="0">
              <a:buNone/>
              <a:defRPr sz="10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159" y="1631458"/>
            <a:ext cx="4040289" cy="2962868"/>
          </a:xfrm>
          <a:prstGeom prst="rect">
            <a:avLst/>
          </a:prstGeom>
        </p:spPr>
        <p:txBody>
          <a:bodyPr lIns="55377" tIns="27688" rIns="55377" bIns="27688"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4774" y="1151039"/>
            <a:ext cx="4042075" cy="480420"/>
          </a:xfrm>
          <a:prstGeom prst="rect">
            <a:avLst/>
          </a:prstGeom>
        </p:spPr>
        <p:txBody>
          <a:bodyPr lIns="55377" tIns="27688" rIns="55377" bIns="27688" anchor="b"/>
          <a:lstStyle>
            <a:lvl1pPr marL="0" indent="0">
              <a:buNone/>
              <a:defRPr sz="1400" b="1"/>
            </a:lvl1pPr>
            <a:lvl2pPr marL="276879" indent="0">
              <a:buNone/>
              <a:defRPr sz="1200" b="1"/>
            </a:lvl2pPr>
            <a:lvl3pPr marL="553759" indent="0">
              <a:buNone/>
              <a:defRPr sz="1200" b="1"/>
            </a:lvl3pPr>
            <a:lvl4pPr marL="830638" indent="0">
              <a:buNone/>
              <a:defRPr sz="1000" b="1"/>
            </a:lvl4pPr>
            <a:lvl5pPr marL="1107517" indent="0">
              <a:buNone/>
              <a:defRPr sz="1000" b="1"/>
            </a:lvl5pPr>
            <a:lvl6pPr marL="1384395" indent="0">
              <a:buNone/>
              <a:defRPr sz="1000" b="1"/>
            </a:lvl6pPr>
            <a:lvl7pPr marL="1661274" indent="0">
              <a:buNone/>
              <a:defRPr sz="1000" b="1"/>
            </a:lvl7pPr>
            <a:lvl8pPr marL="1938153" indent="0">
              <a:buNone/>
              <a:defRPr sz="1000" b="1"/>
            </a:lvl8pPr>
            <a:lvl9pPr marL="2215031" indent="0">
              <a:buNone/>
              <a:defRPr sz="10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4774" y="1631458"/>
            <a:ext cx="4042075" cy="2962868"/>
          </a:xfrm>
          <a:prstGeom prst="rect">
            <a:avLst/>
          </a:prstGeom>
        </p:spPr>
        <p:txBody>
          <a:bodyPr lIns="55377" tIns="27688" rIns="55377" bIns="27688"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248745397"/>
      </p:ext>
    </p:extLst>
  </p:cSld>
  <p:clrMapOvr>
    <a:masterClrMapping/>
  </p:clrMapOvr>
  <p:transition spd="med">
    <p:fad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148891237"/>
      </p:ext>
    </p:extLst>
  </p:cSld>
  <p:clrMapOvr>
    <a:masterClrMapping/>
  </p:clrMapOvr>
  <p:transition spd="med">
    <p:fad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352179113"/>
      </p:ext>
    </p:extLst>
  </p:cSld>
  <p:clrMapOvr>
    <a:masterClrMapping/>
  </p:clrMapOvr>
  <p:transition spd="med"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55" y="204491"/>
            <a:ext cx="3008118" cy="871538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100" y="204494"/>
            <a:ext cx="5111748" cy="4389835"/>
          </a:xfrm>
          <a:prstGeom prst="rect">
            <a:avLst/>
          </a:prstGeom>
        </p:spPr>
        <p:txBody>
          <a:bodyPr lIns="55377" tIns="27688" rIns="55377" bIns="27688"/>
          <a:lstStyle>
            <a:lvl1pPr>
              <a:defRPr sz="19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155" y="1076032"/>
            <a:ext cx="3008118" cy="3518297"/>
          </a:xfrm>
          <a:prstGeom prst="rect">
            <a:avLst/>
          </a:prstGeom>
        </p:spPr>
        <p:txBody>
          <a:bodyPr lIns="55377" tIns="27688" rIns="55377" bIns="27688"/>
          <a:lstStyle>
            <a:lvl1pPr marL="0" indent="0">
              <a:buNone/>
              <a:defRPr sz="800"/>
            </a:lvl1pPr>
            <a:lvl2pPr marL="276879" indent="0">
              <a:buNone/>
              <a:defRPr sz="800"/>
            </a:lvl2pPr>
            <a:lvl3pPr marL="553759" indent="0">
              <a:buNone/>
              <a:defRPr sz="600"/>
            </a:lvl3pPr>
            <a:lvl4pPr marL="830638" indent="0">
              <a:buNone/>
              <a:defRPr sz="600"/>
            </a:lvl4pPr>
            <a:lvl5pPr marL="1107517" indent="0">
              <a:buNone/>
              <a:defRPr sz="600"/>
            </a:lvl5pPr>
            <a:lvl6pPr marL="1384395" indent="0">
              <a:buNone/>
              <a:defRPr sz="600"/>
            </a:lvl6pPr>
            <a:lvl7pPr marL="1661274" indent="0">
              <a:buNone/>
              <a:defRPr sz="600"/>
            </a:lvl7pPr>
            <a:lvl8pPr marL="1938153" indent="0">
              <a:buNone/>
              <a:defRPr sz="600"/>
            </a:lvl8pPr>
            <a:lvl9pPr marL="2215031" indent="0">
              <a:buNone/>
              <a:defRPr sz="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512599297"/>
      </p:ext>
    </p:extLst>
  </p:cSld>
  <p:clrMapOvr>
    <a:masterClrMapping/>
  </p:clrMapOvr>
  <p:transition spd="med">
    <p:fad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016" y="3600453"/>
            <a:ext cx="5486758" cy="425054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016" y="459878"/>
            <a:ext cx="5486758" cy="3086100"/>
          </a:xfrm>
          <a:prstGeom prst="rect">
            <a:avLst/>
          </a:prstGeom>
        </p:spPr>
        <p:txBody>
          <a:bodyPr lIns="55377" tIns="27688" rIns="55377" bIns="27688"/>
          <a:lstStyle>
            <a:lvl1pPr marL="0" indent="0">
              <a:buNone/>
              <a:defRPr sz="1900"/>
            </a:lvl1pPr>
            <a:lvl2pPr marL="276879" indent="0">
              <a:buNone/>
              <a:defRPr sz="1700"/>
            </a:lvl2pPr>
            <a:lvl3pPr marL="553759" indent="0">
              <a:buNone/>
              <a:defRPr sz="1400"/>
            </a:lvl3pPr>
            <a:lvl4pPr marL="830638" indent="0">
              <a:buNone/>
              <a:defRPr sz="1200"/>
            </a:lvl4pPr>
            <a:lvl5pPr marL="1107517" indent="0">
              <a:buNone/>
              <a:defRPr sz="1200"/>
            </a:lvl5pPr>
            <a:lvl6pPr marL="1384395" indent="0">
              <a:buNone/>
              <a:defRPr sz="1200"/>
            </a:lvl6pPr>
            <a:lvl7pPr marL="1661274" indent="0">
              <a:buNone/>
              <a:defRPr sz="1200"/>
            </a:lvl7pPr>
            <a:lvl8pPr marL="1938153" indent="0">
              <a:buNone/>
              <a:defRPr sz="1200"/>
            </a:lvl8pPr>
            <a:lvl9pPr marL="2215031" indent="0">
              <a:buNone/>
              <a:defRPr sz="12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016" y="4025506"/>
            <a:ext cx="5486758" cy="603647"/>
          </a:xfrm>
          <a:prstGeom prst="rect">
            <a:avLst/>
          </a:prstGeom>
        </p:spPr>
        <p:txBody>
          <a:bodyPr lIns="55377" tIns="27688" rIns="55377" bIns="27688"/>
          <a:lstStyle>
            <a:lvl1pPr marL="0" indent="0">
              <a:buNone/>
              <a:defRPr sz="800"/>
            </a:lvl1pPr>
            <a:lvl2pPr marL="276879" indent="0">
              <a:buNone/>
              <a:defRPr sz="800"/>
            </a:lvl2pPr>
            <a:lvl3pPr marL="553759" indent="0">
              <a:buNone/>
              <a:defRPr sz="600"/>
            </a:lvl3pPr>
            <a:lvl4pPr marL="830638" indent="0">
              <a:buNone/>
              <a:defRPr sz="600"/>
            </a:lvl4pPr>
            <a:lvl5pPr marL="1107517" indent="0">
              <a:buNone/>
              <a:defRPr sz="600"/>
            </a:lvl5pPr>
            <a:lvl6pPr marL="1384395" indent="0">
              <a:buNone/>
              <a:defRPr sz="600"/>
            </a:lvl6pPr>
            <a:lvl7pPr marL="1661274" indent="0">
              <a:buNone/>
              <a:defRPr sz="600"/>
            </a:lvl7pPr>
            <a:lvl8pPr marL="1938153" indent="0">
              <a:buNone/>
              <a:defRPr sz="600"/>
            </a:lvl8pPr>
            <a:lvl9pPr marL="2215031" indent="0">
              <a:buNone/>
              <a:defRPr sz="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261830923"/>
      </p:ext>
    </p:extLst>
  </p:cSld>
  <p:clrMapOvr>
    <a:masterClrMapping/>
  </p:clrMapOvr>
  <p:transition spd="med">
    <p:fad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159" y="1200153"/>
            <a:ext cx="8229689" cy="3394176"/>
          </a:xfrm>
          <a:prstGeom prst="rect">
            <a:avLst/>
          </a:prstGeom>
        </p:spPr>
        <p:txBody>
          <a:bodyPr vert="eaVert" lIns="55377" tIns="27688" rIns="55377" bIns="27688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343258591"/>
      </p:ext>
    </p:extLst>
  </p:cSld>
  <p:clrMapOvr>
    <a:masterClrMapping/>
  </p:clrMapOvr>
  <p:transition spd="med"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32332" y="135735"/>
            <a:ext cx="2159881" cy="445859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0010" y="135735"/>
            <a:ext cx="6396603" cy="4458595"/>
          </a:xfrm>
          <a:prstGeom prst="rect">
            <a:avLst/>
          </a:prstGeom>
        </p:spPr>
        <p:txBody>
          <a:bodyPr vert="eaVert" lIns="55377" tIns="27688" rIns="55377" bIns="27688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61426839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8853127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016" y="3600453"/>
            <a:ext cx="5486758" cy="425054"/>
          </a:xfrm>
        </p:spPr>
        <p:txBody>
          <a:bodyPr/>
          <a:lstStyle>
            <a:lvl1pPr algn="l">
              <a:defRPr sz="12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016" y="459878"/>
            <a:ext cx="5486758" cy="3086100"/>
          </a:xfrm>
        </p:spPr>
        <p:txBody>
          <a:bodyPr/>
          <a:lstStyle>
            <a:lvl1pPr marL="0" indent="0">
              <a:buNone/>
              <a:defRPr sz="1900"/>
            </a:lvl1pPr>
            <a:lvl2pPr marL="276879" indent="0">
              <a:buNone/>
              <a:defRPr sz="1700"/>
            </a:lvl2pPr>
            <a:lvl3pPr marL="553759" indent="0">
              <a:buNone/>
              <a:defRPr sz="1400"/>
            </a:lvl3pPr>
            <a:lvl4pPr marL="830638" indent="0">
              <a:buNone/>
              <a:defRPr sz="1200"/>
            </a:lvl4pPr>
            <a:lvl5pPr marL="1107517" indent="0">
              <a:buNone/>
              <a:defRPr sz="1200"/>
            </a:lvl5pPr>
            <a:lvl6pPr marL="1384395" indent="0">
              <a:buNone/>
              <a:defRPr sz="1200"/>
            </a:lvl6pPr>
            <a:lvl7pPr marL="1661274" indent="0">
              <a:buNone/>
              <a:defRPr sz="1200"/>
            </a:lvl7pPr>
            <a:lvl8pPr marL="1938153" indent="0">
              <a:buNone/>
              <a:defRPr sz="1200"/>
            </a:lvl8pPr>
            <a:lvl9pPr marL="2215031" indent="0">
              <a:buNone/>
              <a:defRPr sz="12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016" y="4025506"/>
            <a:ext cx="5486758" cy="603647"/>
          </a:xfrm>
        </p:spPr>
        <p:txBody>
          <a:bodyPr/>
          <a:lstStyle>
            <a:lvl1pPr marL="0" indent="0">
              <a:buNone/>
              <a:defRPr sz="800"/>
            </a:lvl1pPr>
            <a:lvl2pPr marL="276879" indent="0">
              <a:buNone/>
              <a:defRPr sz="800"/>
            </a:lvl2pPr>
            <a:lvl3pPr marL="553759" indent="0">
              <a:buNone/>
              <a:defRPr sz="600"/>
            </a:lvl3pPr>
            <a:lvl4pPr marL="830638" indent="0">
              <a:buNone/>
              <a:defRPr sz="600"/>
            </a:lvl4pPr>
            <a:lvl5pPr marL="1107517" indent="0">
              <a:buNone/>
              <a:defRPr sz="600"/>
            </a:lvl5pPr>
            <a:lvl6pPr marL="1384395" indent="0">
              <a:buNone/>
              <a:defRPr sz="600"/>
            </a:lvl6pPr>
            <a:lvl7pPr marL="1661274" indent="0">
              <a:buNone/>
              <a:defRPr sz="600"/>
            </a:lvl7pPr>
            <a:lvl8pPr marL="1938153" indent="0">
              <a:buNone/>
              <a:defRPr sz="600"/>
            </a:lvl8pPr>
            <a:lvl9pPr marL="2215031" indent="0">
              <a:buNone/>
              <a:defRPr sz="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681338215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09080100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32332" y="3600450"/>
            <a:ext cx="2159881" cy="3334343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0010" y="3600450"/>
            <a:ext cx="6396603" cy="3334343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937291374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734" y="1597523"/>
            <a:ext cx="7772534" cy="110281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466" y="2914650"/>
            <a:ext cx="6401068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276879" indent="0" algn="ctr">
              <a:buNone/>
              <a:defRPr/>
            </a:lvl2pPr>
            <a:lvl3pPr marL="553759" indent="0" algn="ctr">
              <a:buNone/>
              <a:defRPr/>
            </a:lvl3pPr>
            <a:lvl4pPr marL="830638" indent="0" algn="ctr">
              <a:buNone/>
              <a:defRPr/>
            </a:lvl4pPr>
            <a:lvl5pPr marL="1107517" indent="0" algn="ctr">
              <a:buNone/>
              <a:defRPr/>
            </a:lvl5pPr>
            <a:lvl6pPr marL="1384395" indent="0" algn="ctr">
              <a:buNone/>
              <a:defRPr/>
            </a:lvl6pPr>
            <a:lvl7pPr marL="1661274" indent="0" algn="ctr">
              <a:buNone/>
              <a:defRPr/>
            </a:lvl7pPr>
            <a:lvl8pPr marL="1938153" indent="0" algn="ctr">
              <a:buNone/>
              <a:defRPr/>
            </a:lvl8pPr>
            <a:lvl9pPr marL="2215031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381543565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398847297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46" y="3304879"/>
            <a:ext cx="7772533" cy="1021556"/>
          </a:xfrm>
        </p:spPr>
        <p:txBody>
          <a:bodyPr anchor="t"/>
          <a:lstStyle>
            <a:lvl1pPr algn="l">
              <a:defRPr sz="23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46" y="2179741"/>
            <a:ext cx="7772533" cy="1125141"/>
          </a:xfrm>
        </p:spPr>
        <p:txBody>
          <a:bodyPr anchor="b"/>
          <a:lstStyle>
            <a:lvl1pPr marL="0" indent="0">
              <a:buNone/>
              <a:defRPr sz="1200"/>
            </a:lvl1pPr>
            <a:lvl2pPr marL="276879" indent="0">
              <a:buNone/>
              <a:defRPr sz="1200"/>
            </a:lvl2pPr>
            <a:lvl3pPr marL="553759" indent="0">
              <a:buNone/>
              <a:defRPr sz="1000"/>
            </a:lvl3pPr>
            <a:lvl4pPr marL="830638" indent="0">
              <a:buNone/>
              <a:defRPr sz="800"/>
            </a:lvl4pPr>
            <a:lvl5pPr marL="1107517" indent="0">
              <a:buNone/>
              <a:defRPr sz="800"/>
            </a:lvl5pPr>
            <a:lvl6pPr marL="1384395" indent="0">
              <a:buNone/>
              <a:defRPr sz="800"/>
            </a:lvl6pPr>
            <a:lvl7pPr marL="1661274" indent="0">
              <a:buNone/>
              <a:defRPr sz="800"/>
            </a:lvl7pPr>
            <a:lvl8pPr marL="1938153" indent="0">
              <a:buNone/>
              <a:defRPr sz="800"/>
            </a:lvl8pPr>
            <a:lvl9pPr marL="2215031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076112970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0008" y="2571750"/>
            <a:ext cx="2027734" cy="2677118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363460" y="2571750"/>
            <a:ext cx="2028628" cy="2677118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620010279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59" y="206275"/>
            <a:ext cx="8229689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159" y="1151039"/>
            <a:ext cx="4040289" cy="480420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76879" indent="0">
              <a:buNone/>
              <a:defRPr sz="1200" b="1"/>
            </a:lvl2pPr>
            <a:lvl3pPr marL="553759" indent="0">
              <a:buNone/>
              <a:defRPr sz="1200" b="1"/>
            </a:lvl3pPr>
            <a:lvl4pPr marL="830638" indent="0">
              <a:buNone/>
              <a:defRPr sz="1000" b="1"/>
            </a:lvl4pPr>
            <a:lvl5pPr marL="1107517" indent="0">
              <a:buNone/>
              <a:defRPr sz="1000" b="1"/>
            </a:lvl5pPr>
            <a:lvl6pPr marL="1384395" indent="0">
              <a:buNone/>
              <a:defRPr sz="1000" b="1"/>
            </a:lvl6pPr>
            <a:lvl7pPr marL="1661274" indent="0">
              <a:buNone/>
              <a:defRPr sz="1000" b="1"/>
            </a:lvl7pPr>
            <a:lvl8pPr marL="1938153" indent="0">
              <a:buNone/>
              <a:defRPr sz="1000" b="1"/>
            </a:lvl8pPr>
            <a:lvl9pPr marL="2215031" indent="0">
              <a:buNone/>
              <a:defRPr sz="10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159" y="1631458"/>
            <a:ext cx="4040289" cy="296286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4774" y="1151039"/>
            <a:ext cx="4042075" cy="480420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76879" indent="0">
              <a:buNone/>
              <a:defRPr sz="1200" b="1"/>
            </a:lvl2pPr>
            <a:lvl3pPr marL="553759" indent="0">
              <a:buNone/>
              <a:defRPr sz="1200" b="1"/>
            </a:lvl3pPr>
            <a:lvl4pPr marL="830638" indent="0">
              <a:buNone/>
              <a:defRPr sz="1000" b="1"/>
            </a:lvl4pPr>
            <a:lvl5pPr marL="1107517" indent="0">
              <a:buNone/>
              <a:defRPr sz="1000" b="1"/>
            </a:lvl5pPr>
            <a:lvl6pPr marL="1384395" indent="0">
              <a:buNone/>
              <a:defRPr sz="1000" b="1"/>
            </a:lvl6pPr>
            <a:lvl7pPr marL="1661274" indent="0">
              <a:buNone/>
              <a:defRPr sz="1000" b="1"/>
            </a:lvl7pPr>
            <a:lvl8pPr marL="1938153" indent="0">
              <a:buNone/>
              <a:defRPr sz="1000" b="1"/>
            </a:lvl8pPr>
            <a:lvl9pPr marL="2215031" indent="0">
              <a:buNone/>
              <a:defRPr sz="10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4774" y="1631458"/>
            <a:ext cx="4042075" cy="296286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94796525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213243949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27274979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46" y="3304879"/>
            <a:ext cx="7772533" cy="1021556"/>
          </a:xfrm>
        </p:spPr>
        <p:txBody>
          <a:bodyPr anchor="t"/>
          <a:lstStyle>
            <a:lvl1pPr algn="l">
              <a:defRPr sz="23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46" y="2179741"/>
            <a:ext cx="7772533" cy="1125141"/>
          </a:xfrm>
        </p:spPr>
        <p:txBody>
          <a:bodyPr anchor="b"/>
          <a:lstStyle>
            <a:lvl1pPr marL="0" indent="0">
              <a:buNone/>
              <a:defRPr sz="1200"/>
            </a:lvl1pPr>
            <a:lvl2pPr marL="276879" indent="0">
              <a:buNone/>
              <a:defRPr sz="1200"/>
            </a:lvl2pPr>
            <a:lvl3pPr marL="553759" indent="0">
              <a:buNone/>
              <a:defRPr sz="1000"/>
            </a:lvl3pPr>
            <a:lvl4pPr marL="830638" indent="0">
              <a:buNone/>
              <a:defRPr sz="800"/>
            </a:lvl4pPr>
            <a:lvl5pPr marL="1107517" indent="0">
              <a:buNone/>
              <a:defRPr sz="800"/>
            </a:lvl5pPr>
            <a:lvl6pPr marL="1384395" indent="0">
              <a:buNone/>
              <a:defRPr sz="800"/>
            </a:lvl6pPr>
            <a:lvl7pPr marL="1661274" indent="0">
              <a:buNone/>
              <a:defRPr sz="800"/>
            </a:lvl7pPr>
            <a:lvl8pPr marL="1938153" indent="0">
              <a:buNone/>
              <a:defRPr sz="800"/>
            </a:lvl8pPr>
            <a:lvl9pPr marL="2215031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828113585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55" y="204491"/>
            <a:ext cx="3008118" cy="871538"/>
          </a:xfrm>
        </p:spPr>
        <p:txBody>
          <a:bodyPr/>
          <a:lstStyle>
            <a:lvl1pPr algn="l">
              <a:defRPr sz="12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100" y="204494"/>
            <a:ext cx="5111748" cy="4389835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155" y="1076032"/>
            <a:ext cx="3008118" cy="3518297"/>
          </a:xfrm>
        </p:spPr>
        <p:txBody>
          <a:bodyPr/>
          <a:lstStyle>
            <a:lvl1pPr marL="0" indent="0">
              <a:buNone/>
              <a:defRPr sz="800"/>
            </a:lvl1pPr>
            <a:lvl2pPr marL="276879" indent="0">
              <a:buNone/>
              <a:defRPr sz="800"/>
            </a:lvl2pPr>
            <a:lvl3pPr marL="553759" indent="0">
              <a:buNone/>
              <a:defRPr sz="600"/>
            </a:lvl3pPr>
            <a:lvl4pPr marL="830638" indent="0">
              <a:buNone/>
              <a:defRPr sz="600"/>
            </a:lvl4pPr>
            <a:lvl5pPr marL="1107517" indent="0">
              <a:buNone/>
              <a:defRPr sz="600"/>
            </a:lvl5pPr>
            <a:lvl6pPr marL="1384395" indent="0">
              <a:buNone/>
              <a:defRPr sz="600"/>
            </a:lvl6pPr>
            <a:lvl7pPr marL="1661274" indent="0">
              <a:buNone/>
              <a:defRPr sz="600"/>
            </a:lvl7pPr>
            <a:lvl8pPr marL="1938153" indent="0">
              <a:buNone/>
              <a:defRPr sz="600"/>
            </a:lvl8pPr>
            <a:lvl9pPr marL="2215031" indent="0">
              <a:buNone/>
              <a:defRPr sz="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332750615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016" y="3600453"/>
            <a:ext cx="5486758" cy="425054"/>
          </a:xfrm>
        </p:spPr>
        <p:txBody>
          <a:bodyPr/>
          <a:lstStyle>
            <a:lvl1pPr algn="l">
              <a:defRPr sz="12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016" y="459878"/>
            <a:ext cx="5486758" cy="3086100"/>
          </a:xfrm>
        </p:spPr>
        <p:txBody>
          <a:bodyPr/>
          <a:lstStyle>
            <a:lvl1pPr marL="0" indent="0">
              <a:buNone/>
              <a:defRPr sz="1900"/>
            </a:lvl1pPr>
            <a:lvl2pPr marL="276879" indent="0">
              <a:buNone/>
              <a:defRPr sz="1700"/>
            </a:lvl2pPr>
            <a:lvl3pPr marL="553759" indent="0">
              <a:buNone/>
              <a:defRPr sz="1400"/>
            </a:lvl3pPr>
            <a:lvl4pPr marL="830638" indent="0">
              <a:buNone/>
              <a:defRPr sz="1200"/>
            </a:lvl4pPr>
            <a:lvl5pPr marL="1107517" indent="0">
              <a:buNone/>
              <a:defRPr sz="1200"/>
            </a:lvl5pPr>
            <a:lvl6pPr marL="1384395" indent="0">
              <a:buNone/>
              <a:defRPr sz="1200"/>
            </a:lvl6pPr>
            <a:lvl7pPr marL="1661274" indent="0">
              <a:buNone/>
              <a:defRPr sz="1200"/>
            </a:lvl7pPr>
            <a:lvl8pPr marL="1938153" indent="0">
              <a:buNone/>
              <a:defRPr sz="1200"/>
            </a:lvl8pPr>
            <a:lvl9pPr marL="2215031" indent="0">
              <a:buNone/>
              <a:defRPr sz="12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016" y="4025506"/>
            <a:ext cx="5486758" cy="603647"/>
          </a:xfrm>
        </p:spPr>
        <p:txBody>
          <a:bodyPr/>
          <a:lstStyle>
            <a:lvl1pPr marL="0" indent="0">
              <a:buNone/>
              <a:defRPr sz="800"/>
            </a:lvl1pPr>
            <a:lvl2pPr marL="276879" indent="0">
              <a:buNone/>
              <a:defRPr sz="800"/>
            </a:lvl2pPr>
            <a:lvl3pPr marL="553759" indent="0">
              <a:buNone/>
              <a:defRPr sz="600"/>
            </a:lvl3pPr>
            <a:lvl4pPr marL="830638" indent="0">
              <a:buNone/>
              <a:defRPr sz="600"/>
            </a:lvl4pPr>
            <a:lvl5pPr marL="1107517" indent="0">
              <a:buNone/>
              <a:defRPr sz="600"/>
            </a:lvl5pPr>
            <a:lvl6pPr marL="1384395" indent="0">
              <a:buNone/>
              <a:defRPr sz="600"/>
            </a:lvl6pPr>
            <a:lvl7pPr marL="1661274" indent="0">
              <a:buNone/>
              <a:defRPr sz="600"/>
            </a:lvl7pPr>
            <a:lvl8pPr marL="1938153" indent="0">
              <a:buNone/>
              <a:defRPr sz="600"/>
            </a:lvl8pPr>
            <a:lvl9pPr marL="2215031" indent="0">
              <a:buNone/>
              <a:defRPr sz="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798605464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208387629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357235" y="727777"/>
            <a:ext cx="1034850" cy="45211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0012" y="727777"/>
            <a:ext cx="3021511" cy="45211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94627522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734" y="1597523"/>
            <a:ext cx="7772534" cy="110281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466" y="2914650"/>
            <a:ext cx="6401068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276879" indent="0" algn="ctr">
              <a:buNone/>
              <a:defRPr/>
            </a:lvl2pPr>
            <a:lvl3pPr marL="553759" indent="0" algn="ctr">
              <a:buNone/>
              <a:defRPr/>
            </a:lvl3pPr>
            <a:lvl4pPr marL="830638" indent="0" algn="ctr">
              <a:buNone/>
              <a:defRPr/>
            </a:lvl4pPr>
            <a:lvl5pPr marL="1107517" indent="0" algn="ctr">
              <a:buNone/>
              <a:defRPr/>
            </a:lvl5pPr>
            <a:lvl6pPr marL="1384395" indent="0" algn="ctr">
              <a:buNone/>
              <a:defRPr/>
            </a:lvl6pPr>
            <a:lvl7pPr marL="1661274" indent="0" algn="ctr">
              <a:buNone/>
              <a:defRPr/>
            </a:lvl7pPr>
            <a:lvl8pPr marL="1938153" indent="0" algn="ctr">
              <a:buNone/>
              <a:defRPr/>
            </a:lvl8pPr>
            <a:lvl9pPr marL="2215031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813725080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06248888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46" y="3304879"/>
            <a:ext cx="7772533" cy="1021556"/>
          </a:xfrm>
        </p:spPr>
        <p:txBody>
          <a:bodyPr anchor="t"/>
          <a:lstStyle>
            <a:lvl1pPr algn="l">
              <a:defRPr sz="23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46" y="2179741"/>
            <a:ext cx="7772533" cy="1125141"/>
          </a:xfrm>
        </p:spPr>
        <p:txBody>
          <a:bodyPr anchor="b"/>
          <a:lstStyle>
            <a:lvl1pPr marL="0" indent="0">
              <a:buNone/>
              <a:defRPr sz="1200"/>
            </a:lvl1pPr>
            <a:lvl2pPr marL="276879" indent="0">
              <a:buNone/>
              <a:defRPr sz="1200"/>
            </a:lvl2pPr>
            <a:lvl3pPr marL="553759" indent="0">
              <a:buNone/>
              <a:defRPr sz="1000"/>
            </a:lvl3pPr>
            <a:lvl4pPr marL="830638" indent="0">
              <a:buNone/>
              <a:defRPr sz="800"/>
            </a:lvl4pPr>
            <a:lvl5pPr marL="1107517" indent="0">
              <a:buNone/>
              <a:defRPr sz="800"/>
            </a:lvl5pPr>
            <a:lvl6pPr marL="1384395" indent="0">
              <a:buNone/>
              <a:defRPr sz="800"/>
            </a:lvl6pPr>
            <a:lvl7pPr marL="1661274" indent="0">
              <a:buNone/>
              <a:defRPr sz="800"/>
            </a:lvl7pPr>
            <a:lvl8pPr marL="1938153" indent="0">
              <a:buNone/>
              <a:defRPr sz="800"/>
            </a:lvl8pPr>
            <a:lvl9pPr marL="2215031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361883179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0008" y="2571750"/>
            <a:ext cx="2027734" cy="2677118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363460" y="2571750"/>
            <a:ext cx="2028628" cy="2677118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950523323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59" y="206275"/>
            <a:ext cx="8229689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159" y="1151039"/>
            <a:ext cx="4040289" cy="480420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76879" indent="0">
              <a:buNone/>
              <a:defRPr sz="1200" b="1"/>
            </a:lvl2pPr>
            <a:lvl3pPr marL="553759" indent="0">
              <a:buNone/>
              <a:defRPr sz="1200" b="1"/>
            </a:lvl3pPr>
            <a:lvl4pPr marL="830638" indent="0">
              <a:buNone/>
              <a:defRPr sz="1000" b="1"/>
            </a:lvl4pPr>
            <a:lvl5pPr marL="1107517" indent="0">
              <a:buNone/>
              <a:defRPr sz="1000" b="1"/>
            </a:lvl5pPr>
            <a:lvl6pPr marL="1384395" indent="0">
              <a:buNone/>
              <a:defRPr sz="1000" b="1"/>
            </a:lvl6pPr>
            <a:lvl7pPr marL="1661274" indent="0">
              <a:buNone/>
              <a:defRPr sz="1000" b="1"/>
            </a:lvl7pPr>
            <a:lvl8pPr marL="1938153" indent="0">
              <a:buNone/>
              <a:defRPr sz="1000" b="1"/>
            </a:lvl8pPr>
            <a:lvl9pPr marL="2215031" indent="0">
              <a:buNone/>
              <a:defRPr sz="10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159" y="1631458"/>
            <a:ext cx="4040289" cy="296286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4774" y="1151039"/>
            <a:ext cx="4042075" cy="480420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76879" indent="0">
              <a:buNone/>
              <a:defRPr sz="1200" b="1"/>
            </a:lvl2pPr>
            <a:lvl3pPr marL="553759" indent="0">
              <a:buNone/>
              <a:defRPr sz="1200" b="1"/>
            </a:lvl3pPr>
            <a:lvl4pPr marL="830638" indent="0">
              <a:buNone/>
              <a:defRPr sz="1000" b="1"/>
            </a:lvl4pPr>
            <a:lvl5pPr marL="1107517" indent="0">
              <a:buNone/>
              <a:defRPr sz="1000" b="1"/>
            </a:lvl5pPr>
            <a:lvl6pPr marL="1384395" indent="0">
              <a:buNone/>
              <a:defRPr sz="1000" b="1"/>
            </a:lvl6pPr>
            <a:lvl7pPr marL="1661274" indent="0">
              <a:buNone/>
              <a:defRPr sz="1000" b="1"/>
            </a:lvl7pPr>
            <a:lvl8pPr marL="1938153" indent="0">
              <a:buNone/>
              <a:defRPr sz="1000" b="1"/>
            </a:lvl8pPr>
            <a:lvl9pPr marL="2215031" indent="0">
              <a:buNone/>
              <a:defRPr sz="10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4774" y="1631458"/>
            <a:ext cx="4042075" cy="296286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842779296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97634617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0008" y="2778918"/>
            <a:ext cx="4277796" cy="2677118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13519" y="2778918"/>
            <a:ext cx="4278688" cy="2677118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355183375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537408821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55" y="204491"/>
            <a:ext cx="3008118" cy="871538"/>
          </a:xfrm>
        </p:spPr>
        <p:txBody>
          <a:bodyPr/>
          <a:lstStyle>
            <a:lvl1pPr algn="l">
              <a:defRPr sz="12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100" y="204494"/>
            <a:ext cx="5111748" cy="4389835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155" y="1076032"/>
            <a:ext cx="3008118" cy="3518297"/>
          </a:xfrm>
        </p:spPr>
        <p:txBody>
          <a:bodyPr/>
          <a:lstStyle>
            <a:lvl1pPr marL="0" indent="0">
              <a:buNone/>
              <a:defRPr sz="800"/>
            </a:lvl1pPr>
            <a:lvl2pPr marL="276879" indent="0">
              <a:buNone/>
              <a:defRPr sz="800"/>
            </a:lvl2pPr>
            <a:lvl3pPr marL="553759" indent="0">
              <a:buNone/>
              <a:defRPr sz="600"/>
            </a:lvl3pPr>
            <a:lvl4pPr marL="830638" indent="0">
              <a:buNone/>
              <a:defRPr sz="600"/>
            </a:lvl4pPr>
            <a:lvl5pPr marL="1107517" indent="0">
              <a:buNone/>
              <a:defRPr sz="600"/>
            </a:lvl5pPr>
            <a:lvl6pPr marL="1384395" indent="0">
              <a:buNone/>
              <a:defRPr sz="600"/>
            </a:lvl6pPr>
            <a:lvl7pPr marL="1661274" indent="0">
              <a:buNone/>
              <a:defRPr sz="600"/>
            </a:lvl7pPr>
            <a:lvl8pPr marL="1938153" indent="0">
              <a:buNone/>
              <a:defRPr sz="600"/>
            </a:lvl8pPr>
            <a:lvl9pPr marL="2215031" indent="0">
              <a:buNone/>
              <a:defRPr sz="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228165759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016" y="3600453"/>
            <a:ext cx="5486758" cy="425054"/>
          </a:xfrm>
        </p:spPr>
        <p:txBody>
          <a:bodyPr/>
          <a:lstStyle>
            <a:lvl1pPr algn="l">
              <a:defRPr sz="12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016" y="459878"/>
            <a:ext cx="5486758" cy="3086100"/>
          </a:xfrm>
        </p:spPr>
        <p:txBody>
          <a:bodyPr/>
          <a:lstStyle>
            <a:lvl1pPr marL="0" indent="0">
              <a:buNone/>
              <a:defRPr sz="1900"/>
            </a:lvl1pPr>
            <a:lvl2pPr marL="276879" indent="0">
              <a:buNone/>
              <a:defRPr sz="1700"/>
            </a:lvl2pPr>
            <a:lvl3pPr marL="553759" indent="0">
              <a:buNone/>
              <a:defRPr sz="1400"/>
            </a:lvl3pPr>
            <a:lvl4pPr marL="830638" indent="0">
              <a:buNone/>
              <a:defRPr sz="1200"/>
            </a:lvl4pPr>
            <a:lvl5pPr marL="1107517" indent="0">
              <a:buNone/>
              <a:defRPr sz="1200"/>
            </a:lvl5pPr>
            <a:lvl6pPr marL="1384395" indent="0">
              <a:buNone/>
              <a:defRPr sz="1200"/>
            </a:lvl6pPr>
            <a:lvl7pPr marL="1661274" indent="0">
              <a:buNone/>
              <a:defRPr sz="1200"/>
            </a:lvl7pPr>
            <a:lvl8pPr marL="1938153" indent="0">
              <a:buNone/>
              <a:defRPr sz="1200"/>
            </a:lvl8pPr>
            <a:lvl9pPr marL="2215031" indent="0">
              <a:buNone/>
              <a:defRPr sz="12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016" y="4025506"/>
            <a:ext cx="5486758" cy="603647"/>
          </a:xfrm>
        </p:spPr>
        <p:txBody>
          <a:bodyPr/>
          <a:lstStyle>
            <a:lvl1pPr marL="0" indent="0">
              <a:buNone/>
              <a:defRPr sz="800"/>
            </a:lvl1pPr>
            <a:lvl2pPr marL="276879" indent="0">
              <a:buNone/>
              <a:defRPr sz="800"/>
            </a:lvl2pPr>
            <a:lvl3pPr marL="553759" indent="0">
              <a:buNone/>
              <a:defRPr sz="600"/>
            </a:lvl3pPr>
            <a:lvl4pPr marL="830638" indent="0">
              <a:buNone/>
              <a:defRPr sz="600"/>
            </a:lvl4pPr>
            <a:lvl5pPr marL="1107517" indent="0">
              <a:buNone/>
              <a:defRPr sz="600"/>
            </a:lvl5pPr>
            <a:lvl6pPr marL="1384395" indent="0">
              <a:buNone/>
              <a:defRPr sz="600"/>
            </a:lvl6pPr>
            <a:lvl7pPr marL="1661274" indent="0">
              <a:buNone/>
              <a:defRPr sz="600"/>
            </a:lvl7pPr>
            <a:lvl8pPr marL="1938153" indent="0">
              <a:buNone/>
              <a:defRPr sz="600"/>
            </a:lvl8pPr>
            <a:lvl9pPr marL="2215031" indent="0">
              <a:buNone/>
              <a:defRPr sz="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827337109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318907588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357235" y="727777"/>
            <a:ext cx="1034850" cy="45211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0012" y="727777"/>
            <a:ext cx="3021511" cy="45211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216478087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734" y="1597523"/>
            <a:ext cx="7772534" cy="110281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466" y="2914650"/>
            <a:ext cx="6401068" cy="1314450"/>
          </a:xfrm>
          <a:prstGeom prst="rect">
            <a:avLst/>
          </a:prstGeom>
        </p:spPr>
        <p:txBody>
          <a:bodyPr lIns="55377" tIns="27688" rIns="55377" bIns="27688"/>
          <a:lstStyle>
            <a:lvl1pPr marL="0" indent="0" algn="ctr">
              <a:buNone/>
              <a:defRPr/>
            </a:lvl1pPr>
            <a:lvl2pPr marL="276879" indent="0" algn="ctr">
              <a:buNone/>
              <a:defRPr/>
            </a:lvl2pPr>
            <a:lvl3pPr marL="553759" indent="0" algn="ctr">
              <a:buNone/>
              <a:defRPr/>
            </a:lvl3pPr>
            <a:lvl4pPr marL="830638" indent="0" algn="ctr">
              <a:buNone/>
              <a:defRPr/>
            </a:lvl4pPr>
            <a:lvl5pPr marL="1107517" indent="0" algn="ctr">
              <a:buNone/>
              <a:defRPr/>
            </a:lvl5pPr>
            <a:lvl6pPr marL="1384395" indent="0" algn="ctr">
              <a:buNone/>
              <a:defRPr/>
            </a:lvl6pPr>
            <a:lvl7pPr marL="1661274" indent="0" algn="ctr">
              <a:buNone/>
              <a:defRPr/>
            </a:lvl7pPr>
            <a:lvl8pPr marL="1938153" indent="0" algn="ctr">
              <a:buNone/>
              <a:defRPr/>
            </a:lvl8pPr>
            <a:lvl9pPr marL="2215031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908783546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159" y="1200153"/>
            <a:ext cx="8229689" cy="3394176"/>
          </a:xfrm>
          <a:prstGeom prst="rect">
            <a:avLst/>
          </a:prstGeom>
        </p:spPr>
        <p:txBody>
          <a:bodyPr lIns="55377" tIns="27688" rIns="55377" bIns="27688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971131754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46" y="3304879"/>
            <a:ext cx="7772533" cy="1021556"/>
          </a:xfrm>
        </p:spPr>
        <p:txBody>
          <a:bodyPr anchor="t"/>
          <a:lstStyle>
            <a:lvl1pPr algn="l">
              <a:defRPr sz="23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46" y="2179741"/>
            <a:ext cx="7772533" cy="1125141"/>
          </a:xfrm>
          <a:prstGeom prst="rect">
            <a:avLst/>
          </a:prstGeom>
        </p:spPr>
        <p:txBody>
          <a:bodyPr lIns="55377" tIns="27688" rIns="55377" bIns="27688" anchor="b"/>
          <a:lstStyle>
            <a:lvl1pPr marL="0" indent="0">
              <a:buNone/>
              <a:defRPr sz="1200"/>
            </a:lvl1pPr>
            <a:lvl2pPr marL="276879" indent="0">
              <a:buNone/>
              <a:defRPr sz="1200"/>
            </a:lvl2pPr>
            <a:lvl3pPr marL="553759" indent="0">
              <a:buNone/>
              <a:defRPr sz="1000"/>
            </a:lvl3pPr>
            <a:lvl4pPr marL="830638" indent="0">
              <a:buNone/>
              <a:defRPr sz="800"/>
            </a:lvl4pPr>
            <a:lvl5pPr marL="1107517" indent="0">
              <a:buNone/>
              <a:defRPr sz="800"/>
            </a:lvl5pPr>
            <a:lvl6pPr marL="1384395" indent="0">
              <a:buNone/>
              <a:defRPr sz="800"/>
            </a:lvl6pPr>
            <a:lvl7pPr marL="1661274" indent="0">
              <a:buNone/>
              <a:defRPr sz="800"/>
            </a:lvl7pPr>
            <a:lvl8pPr marL="1938153" indent="0">
              <a:buNone/>
              <a:defRPr sz="800"/>
            </a:lvl8pPr>
            <a:lvl9pPr marL="2215031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313995118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155" y="1200153"/>
            <a:ext cx="4071540" cy="3394176"/>
          </a:xfrm>
          <a:prstGeom prst="rect">
            <a:avLst/>
          </a:prstGeom>
        </p:spPr>
        <p:txBody>
          <a:bodyPr lIns="55377" tIns="27688" rIns="55377" bIns="27688"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14416" y="1200153"/>
            <a:ext cx="4072433" cy="3394176"/>
          </a:xfrm>
          <a:prstGeom prst="rect">
            <a:avLst/>
          </a:prstGeom>
        </p:spPr>
        <p:txBody>
          <a:bodyPr lIns="55377" tIns="27688" rIns="55377" bIns="27688"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082791883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59" y="206275"/>
            <a:ext cx="8229689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159" y="1151039"/>
            <a:ext cx="4040289" cy="480420"/>
          </a:xfrm>
          <a:prstGeom prst="rect">
            <a:avLst/>
          </a:prstGeom>
        </p:spPr>
        <p:txBody>
          <a:bodyPr lIns="55377" tIns="27688" rIns="55377" bIns="27688" anchor="b"/>
          <a:lstStyle>
            <a:lvl1pPr marL="0" indent="0">
              <a:buNone/>
              <a:defRPr sz="1400" b="1"/>
            </a:lvl1pPr>
            <a:lvl2pPr marL="276879" indent="0">
              <a:buNone/>
              <a:defRPr sz="1200" b="1"/>
            </a:lvl2pPr>
            <a:lvl3pPr marL="553759" indent="0">
              <a:buNone/>
              <a:defRPr sz="1200" b="1"/>
            </a:lvl3pPr>
            <a:lvl4pPr marL="830638" indent="0">
              <a:buNone/>
              <a:defRPr sz="1000" b="1"/>
            </a:lvl4pPr>
            <a:lvl5pPr marL="1107517" indent="0">
              <a:buNone/>
              <a:defRPr sz="1000" b="1"/>
            </a:lvl5pPr>
            <a:lvl6pPr marL="1384395" indent="0">
              <a:buNone/>
              <a:defRPr sz="1000" b="1"/>
            </a:lvl6pPr>
            <a:lvl7pPr marL="1661274" indent="0">
              <a:buNone/>
              <a:defRPr sz="1000" b="1"/>
            </a:lvl7pPr>
            <a:lvl8pPr marL="1938153" indent="0">
              <a:buNone/>
              <a:defRPr sz="1000" b="1"/>
            </a:lvl8pPr>
            <a:lvl9pPr marL="2215031" indent="0">
              <a:buNone/>
              <a:defRPr sz="10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159" y="1631458"/>
            <a:ext cx="4040289" cy="2962868"/>
          </a:xfrm>
          <a:prstGeom prst="rect">
            <a:avLst/>
          </a:prstGeom>
        </p:spPr>
        <p:txBody>
          <a:bodyPr lIns="55377" tIns="27688" rIns="55377" bIns="27688"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4774" y="1151039"/>
            <a:ext cx="4042075" cy="480420"/>
          </a:xfrm>
          <a:prstGeom prst="rect">
            <a:avLst/>
          </a:prstGeom>
        </p:spPr>
        <p:txBody>
          <a:bodyPr lIns="55377" tIns="27688" rIns="55377" bIns="27688" anchor="b"/>
          <a:lstStyle>
            <a:lvl1pPr marL="0" indent="0">
              <a:buNone/>
              <a:defRPr sz="1400" b="1"/>
            </a:lvl1pPr>
            <a:lvl2pPr marL="276879" indent="0">
              <a:buNone/>
              <a:defRPr sz="1200" b="1"/>
            </a:lvl2pPr>
            <a:lvl3pPr marL="553759" indent="0">
              <a:buNone/>
              <a:defRPr sz="1200" b="1"/>
            </a:lvl3pPr>
            <a:lvl4pPr marL="830638" indent="0">
              <a:buNone/>
              <a:defRPr sz="1000" b="1"/>
            </a:lvl4pPr>
            <a:lvl5pPr marL="1107517" indent="0">
              <a:buNone/>
              <a:defRPr sz="1000" b="1"/>
            </a:lvl5pPr>
            <a:lvl6pPr marL="1384395" indent="0">
              <a:buNone/>
              <a:defRPr sz="1000" b="1"/>
            </a:lvl6pPr>
            <a:lvl7pPr marL="1661274" indent="0">
              <a:buNone/>
              <a:defRPr sz="1000" b="1"/>
            </a:lvl7pPr>
            <a:lvl8pPr marL="1938153" indent="0">
              <a:buNone/>
              <a:defRPr sz="1000" b="1"/>
            </a:lvl8pPr>
            <a:lvl9pPr marL="2215031" indent="0">
              <a:buNone/>
              <a:defRPr sz="10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4774" y="1631458"/>
            <a:ext cx="4042075" cy="2962868"/>
          </a:xfrm>
          <a:prstGeom prst="rect">
            <a:avLst/>
          </a:prstGeom>
        </p:spPr>
        <p:txBody>
          <a:bodyPr lIns="55377" tIns="27688" rIns="55377" bIns="27688"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35388051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59" y="206275"/>
            <a:ext cx="8229689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159" y="1151039"/>
            <a:ext cx="4040289" cy="480420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76879" indent="0">
              <a:buNone/>
              <a:defRPr sz="1200" b="1"/>
            </a:lvl2pPr>
            <a:lvl3pPr marL="553759" indent="0">
              <a:buNone/>
              <a:defRPr sz="1200" b="1"/>
            </a:lvl3pPr>
            <a:lvl4pPr marL="830638" indent="0">
              <a:buNone/>
              <a:defRPr sz="1000" b="1"/>
            </a:lvl4pPr>
            <a:lvl5pPr marL="1107517" indent="0">
              <a:buNone/>
              <a:defRPr sz="1000" b="1"/>
            </a:lvl5pPr>
            <a:lvl6pPr marL="1384395" indent="0">
              <a:buNone/>
              <a:defRPr sz="1000" b="1"/>
            </a:lvl6pPr>
            <a:lvl7pPr marL="1661274" indent="0">
              <a:buNone/>
              <a:defRPr sz="1000" b="1"/>
            </a:lvl7pPr>
            <a:lvl8pPr marL="1938153" indent="0">
              <a:buNone/>
              <a:defRPr sz="1000" b="1"/>
            </a:lvl8pPr>
            <a:lvl9pPr marL="2215031" indent="0">
              <a:buNone/>
              <a:defRPr sz="10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159" y="1631458"/>
            <a:ext cx="4040289" cy="296286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4774" y="1151039"/>
            <a:ext cx="4042075" cy="480420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76879" indent="0">
              <a:buNone/>
              <a:defRPr sz="1200" b="1"/>
            </a:lvl2pPr>
            <a:lvl3pPr marL="553759" indent="0">
              <a:buNone/>
              <a:defRPr sz="1200" b="1"/>
            </a:lvl3pPr>
            <a:lvl4pPr marL="830638" indent="0">
              <a:buNone/>
              <a:defRPr sz="1000" b="1"/>
            </a:lvl4pPr>
            <a:lvl5pPr marL="1107517" indent="0">
              <a:buNone/>
              <a:defRPr sz="1000" b="1"/>
            </a:lvl5pPr>
            <a:lvl6pPr marL="1384395" indent="0">
              <a:buNone/>
              <a:defRPr sz="1000" b="1"/>
            </a:lvl6pPr>
            <a:lvl7pPr marL="1661274" indent="0">
              <a:buNone/>
              <a:defRPr sz="1000" b="1"/>
            </a:lvl7pPr>
            <a:lvl8pPr marL="1938153" indent="0">
              <a:buNone/>
              <a:defRPr sz="1000" b="1"/>
            </a:lvl8pPr>
            <a:lvl9pPr marL="2215031" indent="0">
              <a:buNone/>
              <a:defRPr sz="10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4774" y="1631458"/>
            <a:ext cx="4042075" cy="296286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815219079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849815300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731066508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55" y="204491"/>
            <a:ext cx="3008118" cy="871538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100" y="204494"/>
            <a:ext cx="5111748" cy="4389835"/>
          </a:xfrm>
          <a:prstGeom prst="rect">
            <a:avLst/>
          </a:prstGeom>
        </p:spPr>
        <p:txBody>
          <a:bodyPr lIns="55377" tIns="27688" rIns="55377" bIns="27688"/>
          <a:lstStyle>
            <a:lvl1pPr>
              <a:defRPr sz="19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155" y="1076032"/>
            <a:ext cx="3008118" cy="3518297"/>
          </a:xfrm>
          <a:prstGeom prst="rect">
            <a:avLst/>
          </a:prstGeom>
        </p:spPr>
        <p:txBody>
          <a:bodyPr lIns="55377" tIns="27688" rIns="55377" bIns="27688"/>
          <a:lstStyle>
            <a:lvl1pPr marL="0" indent="0">
              <a:buNone/>
              <a:defRPr sz="800"/>
            </a:lvl1pPr>
            <a:lvl2pPr marL="276879" indent="0">
              <a:buNone/>
              <a:defRPr sz="800"/>
            </a:lvl2pPr>
            <a:lvl3pPr marL="553759" indent="0">
              <a:buNone/>
              <a:defRPr sz="600"/>
            </a:lvl3pPr>
            <a:lvl4pPr marL="830638" indent="0">
              <a:buNone/>
              <a:defRPr sz="600"/>
            </a:lvl4pPr>
            <a:lvl5pPr marL="1107517" indent="0">
              <a:buNone/>
              <a:defRPr sz="600"/>
            </a:lvl5pPr>
            <a:lvl6pPr marL="1384395" indent="0">
              <a:buNone/>
              <a:defRPr sz="600"/>
            </a:lvl6pPr>
            <a:lvl7pPr marL="1661274" indent="0">
              <a:buNone/>
              <a:defRPr sz="600"/>
            </a:lvl7pPr>
            <a:lvl8pPr marL="1938153" indent="0">
              <a:buNone/>
              <a:defRPr sz="600"/>
            </a:lvl8pPr>
            <a:lvl9pPr marL="2215031" indent="0">
              <a:buNone/>
              <a:defRPr sz="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272195865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016" y="3600453"/>
            <a:ext cx="5486758" cy="425054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016" y="459878"/>
            <a:ext cx="5486758" cy="3086100"/>
          </a:xfrm>
          <a:prstGeom prst="rect">
            <a:avLst/>
          </a:prstGeom>
        </p:spPr>
        <p:txBody>
          <a:bodyPr lIns="55377" tIns="27688" rIns="55377" bIns="27688"/>
          <a:lstStyle>
            <a:lvl1pPr marL="0" indent="0">
              <a:buNone/>
              <a:defRPr sz="1900"/>
            </a:lvl1pPr>
            <a:lvl2pPr marL="276879" indent="0">
              <a:buNone/>
              <a:defRPr sz="1700"/>
            </a:lvl2pPr>
            <a:lvl3pPr marL="553759" indent="0">
              <a:buNone/>
              <a:defRPr sz="1400"/>
            </a:lvl3pPr>
            <a:lvl4pPr marL="830638" indent="0">
              <a:buNone/>
              <a:defRPr sz="1200"/>
            </a:lvl4pPr>
            <a:lvl5pPr marL="1107517" indent="0">
              <a:buNone/>
              <a:defRPr sz="1200"/>
            </a:lvl5pPr>
            <a:lvl6pPr marL="1384395" indent="0">
              <a:buNone/>
              <a:defRPr sz="1200"/>
            </a:lvl6pPr>
            <a:lvl7pPr marL="1661274" indent="0">
              <a:buNone/>
              <a:defRPr sz="1200"/>
            </a:lvl7pPr>
            <a:lvl8pPr marL="1938153" indent="0">
              <a:buNone/>
              <a:defRPr sz="1200"/>
            </a:lvl8pPr>
            <a:lvl9pPr marL="2215031" indent="0">
              <a:buNone/>
              <a:defRPr sz="12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016" y="4025506"/>
            <a:ext cx="5486758" cy="603647"/>
          </a:xfrm>
          <a:prstGeom prst="rect">
            <a:avLst/>
          </a:prstGeom>
        </p:spPr>
        <p:txBody>
          <a:bodyPr lIns="55377" tIns="27688" rIns="55377" bIns="27688"/>
          <a:lstStyle>
            <a:lvl1pPr marL="0" indent="0">
              <a:buNone/>
              <a:defRPr sz="800"/>
            </a:lvl1pPr>
            <a:lvl2pPr marL="276879" indent="0">
              <a:buNone/>
              <a:defRPr sz="800"/>
            </a:lvl2pPr>
            <a:lvl3pPr marL="553759" indent="0">
              <a:buNone/>
              <a:defRPr sz="600"/>
            </a:lvl3pPr>
            <a:lvl4pPr marL="830638" indent="0">
              <a:buNone/>
              <a:defRPr sz="600"/>
            </a:lvl4pPr>
            <a:lvl5pPr marL="1107517" indent="0">
              <a:buNone/>
              <a:defRPr sz="600"/>
            </a:lvl5pPr>
            <a:lvl6pPr marL="1384395" indent="0">
              <a:buNone/>
              <a:defRPr sz="600"/>
            </a:lvl6pPr>
            <a:lvl7pPr marL="1661274" indent="0">
              <a:buNone/>
              <a:defRPr sz="600"/>
            </a:lvl7pPr>
            <a:lvl8pPr marL="1938153" indent="0">
              <a:buNone/>
              <a:defRPr sz="600"/>
            </a:lvl8pPr>
            <a:lvl9pPr marL="2215031" indent="0">
              <a:buNone/>
              <a:defRPr sz="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047127424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159" y="1200153"/>
            <a:ext cx="8229689" cy="3394176"/>
          </a:xfrm>
          <a:prstGeom prst="rect">
            <a:avLst/>
          </a:prstGeom>
        </p:spPr>
        <p:txBody>
          <a:bodyPr vert="eaVert" lIns="55377" tIns="27688" rIns="55377" bIns="27688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186484288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32332" y="1200153"/>
            <a:ext cx="2159881" cy="339417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0010" y="1200153"/>
            <a:ext cx="6396603" cy="3394176"/>
          </a:xfrm>
          <a:prstGeom prst="rect">
            <a:avLst/>
          </a:prstGeom>
        </p:spPr>
        <p:txBody>
          <a:bodyPr vert="eaVert" lIns="55377" tIns="27688" rIns="55377" bIns="27688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385680728"/>
      </p:ext>
    </p:extLst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734" y="1597523"/>
            <a:ext cx="7772534" cy="110281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466" y="2914650"/>
            <a:ext cx="6401068" cy="1314450"/>
          </a:xfrm>
          <a:prstGeom prst="rect">
            <a:avLst/>
          </a:prstGeom>
        </p:spPr>
        <p:txBody>
          <a:bodyPr lIns="55377" tIns="27688" rIns="55377" bIns="27688"/>
          <a:lstStyle>
            <a:lvl1pPr marL="0" indent="0" algn="ctr">
              <a:buNone/>
              <a:defRPr/>
            </a:lvl1pPr>
            <a:lvl2pPr marL="276879" indent="0" algn="ctr">
              <a:buNone/>
              <a:defRPr/>
            </a:lvl2pPr>
            <a:lvl3pPr marL="553759" indent="0" algn="ctr">
              <a:buNone/>
              <a:defRPr/>
            </a:lvl3pPr>
            <a:lvl4pPr marL="830638" indent="0" algn="ctr">
              <a:buNone/>
              <a:defRPr/>
            </a:lvl4pPr>
            <a:lvl5pPr marL="1107517" indent="0" algn="ctr">
              <a:buNone/>
              <a:defRPr/>
            </a:lvl5pPr>
            <a:lvl6pPr marL="1384395" indent="0" algn="ctr">
              <a:buNone/>
              <a:defRPr/>
            </a:lvl6pPr>
            <a:lvl7pPr marL="1661274" indent="0" algn="ctr">
              <a:buNone/>
              <a:defRPr/>
            </a:lvl7pPr>
            <a:lvl8pPr marL="1938153" indent="0" algn="ctr">
              <a:buNone/>
              <a:defRPr/>
            </a:lvl8pPr>
            <a:lvl9pPr marL="2215031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936218181"/>
      </p:ext>
    </p:extLst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159" y="1200153"/>
            <a:ext cx="8229689" cy="3394176"/>
          </a:xfrm>
          <a:prstGeom prst="rect">
            <a:avLst/>
          </a:prstGeom>
        </p:spPr>
        <p:txBody>
          <a:bodyPr lIns="55377" tIns="27688" rIns="55377" bIns="27688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138587891"/>
      </p:ext>
    </p:extLst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46" y="3304879"/>
            <a:ext cx="7772533" cy="1021556"/>
          </a:xfrm>
        </p:spPr>
        <p:txBody>
          <a:bodyPr anchor="t"/>
          <a:lstStyle>
            <a:lvl1pPr algn="l">
              <a:defRPr sz="23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46" y="2179741"/>
            <a:ext cx="7772533" cy="1125141"/>
          </a:xfrm>
          <a:prstGeom prst="rect">
            <a:avLst/>
          </a:prstGeom>
        </p:spPr>
        <p:txBody>
          <a:bodyPr lIns="55377" tIns="27688" rIns="55377" bIns="27688" anchor="b"/>
          <a:lstStyle>
            <a:lvl1pPr marL="0" indent="0">
              <a:buNone/>
              <a:defRPr sz="1200"/>
            </a:lvl1pPr>
            <a:lvl2pPr marL="276879" indent="0">
              <a:buNone/>
              <a:defRPr sz="1200"/>
            </a:lvl2pPr>
            <a:lvl3pPr marL="553759" indent="0">
              <a:buNone/>
              <a:defRPr sz="1000"/>
            </a:lvl3pPr>
            <a:lvl4pPr marL="830638" indent="0">
              <a:buNone/>
              <a:defRPr sz="800"/>
            </a:lvl4pPr>
            <a:lvl5pPr marL="1107517" indent="0">
              <a:buNone/>
              <a:defRPr sz="800"/>
            </a:lvl5pPr>
            <a:lvl6pPr marL="1384395" indent="0">
              <a:buNone/>
              <a:defRPr sz="800"/>
            </a:lvl6pPr>
            <a:lvl7pPr marL="1661274" indent="0">
              <a:buNone/>
              <a:defRPr sz="800"/>
            </a:lvl7pPr>
            <a:lvl8pPr marL="1938153" indent="0">
              <a:buNone/>
              <a:defRPr sz="800"/>
            </a:lvl8pPr>
            <a:lvl9pPr marL="2215031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749610630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155" y="1200153"/>
            <a:ext cx="4071540" cy="3394176"/>
          </a:xfrm>
          <a:prstGeom prst="rect">
            <a:avLst/>
          </a:prstGeom>
        </p:spPr>
        <p:txBody>
          <a:bodyPr lIns="55377" tIns="27688" rIns="55377" bIns="27688"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14416" y="1200153"/>
            <a:ext cx="4072433" cy="3394176"/>
          </a:xfrm>
          <a:prstGeom prst="rect">
            <a:avLst/>
          </a:prstGeom>
        </p:spPr>
        <p:txBody>
          <a:bodyPr lIns="55377" tIns="27688" rIns="55377" bIns="27688"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45199155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770239164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59" y="206275"/>
            <a:ext cx="8229689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159" y="1151039"/>
            <a:ext cx="4040289" cy="480420"/>
          </a:xfrm>
          <a:prstGeom prst="rect">
            <a:avLst/>
          </a:prstGeom>
        </p:spPr>
        <p:txBody>
          <a:bodyPr lIns="55377" tIns="27688" rIns="55377" bIns="27688" anchor="b"/>
          <a:lstStyle>
            <a:lvl1pPr marL="0" indent="0">
              <a:buNone/>
              <a:defRPr sz="1400" b="1"/>
            </a:lvl1pPr>
            <a:lvl2pPr marL="276879" indent="0">
              <a:buNone/>
              <a:defRPr sz="1200" b="1"/>
            </a:lvl2pPr>
            <a:lvl3pPr marL="553759" indent="0">
              <a:buNone/>
              <a:defRPr sz="1200" b="1"/>
            </a:lvl3pPr>
            <a:lvl4pPr marL="830638" indent="0">
              <a:buNone/>
              <a:defRPr sz="1000" b="1"/>
            </a:lvl4pPr>
            <a:lvl5pPr marL="1107517" indent="0">
              <a:buNone/>
              <a:defRPr sz="1000" b="1"/>
            </a:lvl5pPr>
            <a:lvl6pPr marL="1384395" indent="0">
              <a:buNone/>
              <a:defRPr sz="1000" b="1"/>
            </a:lvl6pPr>
            <a:lvl7pPr marL="1661274" indent="0">
              <a:buNone/>
              <a:defRPr sz="1000" b="1"/>
            </a:lvl7pPr>
            <a:lvl8pPr marL="1938153" indent="0">
              <a:buNone/>
              <a:defRPr sz="1000" b="1"/>
            </a:lvl8pPr>
            <a:lvl9pPr marL="2215031" indent="0">
              <a:buNone/>
              <a:defRPr sz="10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159" y="1631458"/>
            <a:ext cx="4040289" cy="2962868"/>
          </a:xfrm>
          <a:prstGeom prst="rect">
            <a:avLst/>
          </a:prstGeom>
        </p:spPr>
        <p:txBody>
          <a:bodyPr lIns="55377" tIns="27688" rIns="55377" bIns="27688"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4774" y="1151039"/>
            <a:ext cx="4042075" cy="480420"/>
          </a:xfrm>
          <a:prstGeom prst="rect">
            <a:avLst/>
          </a:prstGeom>
        </p:spPr>
        <p:txBody>
          <a:bodyPr lIns="55377" tIns="27688" rIns="55377" bIns="27688" anchor="b"/>
          <a:lstStyle>
            <a:lvl1pPr marL="0" indent="0">
              <a:buNone/>
              <a:defRPr sz="1400" b="1"/>
            </a:lvl1pPr>
            <a:lvl2pPr marL="276879" indent="0">
              <a:buNone/>
              <a:defRPr sz="1200" b="1"/>
            </a:lvl2pPr>
            <a:lvl3pPr marL="553759" indent="0">
              <a:buNone/>
              <a:defRPr sz="1200" b="1"/>
            </a:lvl3pPr>
            <a:lvl4pPr marL="830638" indent="0">
              <a:buNone/>
              <a:defRPr sz="1000" b="1"/>
            </a:lvl4pPr>
            <a:lvl5pPr marL="1107517" indent="0">
              <a:buNone/>
              <a:defRPr sz="1000" b="1"/>
            </a:lvl5pPr>
            <a:lvl6pPr marL="1384395" indent="0">
              <a:buNone/>
              <a:defRPr sz="1000" b="1"/>
            </a:lvl6pPr>
            <a:lvl7pPr marL="1661274" indent="0">
              <a:buNone/>
              <a:defRPr sz="1000" b="1"/>
            </a:lvl7pPr>
            <a:lvl8pPr marL="1938153" indent="0">
              <a:buNone/>
              <a:defRPr sz="1000" b="1"/>
            </a:lvl8pPr>
            <a:lvl9pPr marL="2215031" indent="0">
              <a:buNone/>
              <a:defRPr sz="10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4774" y="1631458"/>
            <a:ext cx="4042075" cy="2962868"/>
          </a:xfrm>
          <a:prstGeom prst="rect">
            <a:avLst/>
          </a:prstGeom>
        </p:spPr>
        <p:txBody>
          <a:bodyPr lIns="55377" tIns="27688" rIns="55377" bIns="27688"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930780958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630517614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028352892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55" y="204491"/>
            <a:ext cx="3008118" cy="871538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100" y="204494"/>
            <a:ext cx="5111748" cy="4389835"/>
          </a:xfrm>
          <a:prstGeom prst="rect">
            <a:avLst/>
          </a:prstGeom>
        </p:spPr>
        <p:txBody>
          <a:bodyPr lIns="55377" tIns="27688" rIns="55377" bIns="27688"/>
          <a:lstStyle>
            <a:lvl1pPr>
              <a:defRPr sz="19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155" y="1076032"/>
            <a:ext cx="3008118" cy="3518297"/>
          </a:xfrm>
          <a:prstGeom prst="rect">
            <a:avLst/>
          </a:prstGeom>
        </p:spPr>
        <p:txBody>
          <a:bodyPr lIns="55377" tIns="27688" rIns="55377" bIns="27688"/>
          <a:lstStyle>
            <a:lvl1pPr marL="0" indent="0">
              <a:buNone/>
              <a:defRPr sz="800"/>
            </a:lvl1pPr>
            <a:lvl2pPr marL="276879" indent="0">
              <a:buNone/>
              <a:defRPr sz="800"/>
            </a:lvl2pPr>
            <a:lvl3pPr marL="553759" indent="0">
              <a:buNone/>
              <a:defRPr sz="600"/>
            </a:lvl3pPr>
            <a:lvl4pPr marL="830638" indent="0">
              <a:buNone/>
              <a:defRPr sz="600"/>
            </a:lvl4pPr>
            <a:lvl5pPr marL="1107517" indent="0">
              <a:buNone/>
              <a:defRPr sz="600"/>
            </a:lvl5pPr>
            <a:lvl6pPr marL="1384395" indent="0">
              <a:buNone/>
              <a:defRPr sz="600"/>
            </a:lvl6pPr>
            <a:lvl7pPr marL="1661274" indent="0">
              <a:buNone/>
              <a:defRPr sz="600"/>
            </a:lvl7pPr>
            <a:lvl8pPr marL="1938153" indent="0">
              <a:buNone/>
              <a:defRPr sz="600"/>
            </a:lvl8pPr>
            <a:lvl9pPr marL="2215031" indent="0">
              <a:buNone/>
              <a:defRPr sz="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069374144"/>
      </p:ext>
    </p:extLst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016" y="3600453"/>
            <a:ext cx="5486758" cy="425054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016" y="459878"/>
            <a:ext cx="5486758" cy="3086100"/>
          </a:xfrm>
          <a:prstGeom prst="rect">
            <a:avLst/>
          </a:prstGeom>
        </p:spPr>
        <p:txBody>
          <a:bodyPr lIns="55377" tIns="27688" rIns="55377" bIns="27688"/>
          <a:lstStyle>
            <a:lvl1pPr marL="0" indent="0">
              <a:buNone/>
              <a:defRPr sz="1900"/>
            </a:lvl1pPr>
            <a:lvl2pPr marL="276879" indent="0">
              <a:buNone/>
              <a:defRPr sz="1700"/>
            </a:lvl2pPr>
            <a:lvl3pPr marL="553759" indent="0">
              <a:buNone/>
              <a:defRPr sz="1400"/>
            </a:lvl3pPr>
            <a:lvl4pPr marL="830638" indent="0">
              <a:buNone/>
              <a:defRPr sz="1200"/>
            </a:lvl4pPr>
            <a:lvl5pPr marL="1107517" indent="0">
              <a:buNone/>
              <a:defRPr sz="1200"/>
            </a:lvl5pPr>
            <a:lvl6pPr marL="1384395" indent="0">
              <a:buNone/>
              <a:defRPr sz="1200"/>
            </a:lvl6pPr>
            <a:lvl7pPr marL="1661274" indent="0">
              <a:buNone/>
              <a:defRPr sz="1200"/>
            </a:lvl7pPr>
            <a:lvl8pPr marL="1938153" indent="0">
              <a:buNone/>
              <a:defRPr sz="1200"/>
            </a:lvl8pPr>
            <a:lvl9pPr marL="2215031" indent="0">
              <a:buNone/>
              <a:defRPr sz="12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016" y="4025506"/>
            <a:ext cx="5486758" cy="603647"/>
          </a:xfrm>
          <a:prstGeom prst="rect">
            <a:avLst/>
          </a:prstGeom>
        </p:spPr>
        <p:txBody>
          <a:bodyPr lIns="55377" tIns="27688" rIns="55377" bIns="27688"/>
          <a:lstStyle>
            <a:lvl1pPr marL="0" indent="0">
              <a:buNone/>
              <a:defRPr sz="800"/>
            </a:lvl1pPr>
            <a:lvl2pPr marL="276879" indent="0">
              <a:buNone/>
              <a:defRPr sz="800"/>
            </a:lvl2pPr>
            <a:lvl3pPr marL="553759" indent="0">
              <a:buNone/>
              <a:defRPr sz="600"/>
            </a:lvl3pPr>
            <a:lvl4pPr marL="830638" indent="0">
              <a:buNone/>
              <a:defRPr sz="600"/>
            </a:lvl4pPr>
            <a:lvl5pPr marL="1107517" indent="0">
              <a:buNone/>
              <a:defRPr sz="600"/>
            </a:lvl5pPr>
            <a:lvl6pPr marL="1384395" indent="0">
              <a:buNone/>
              <a:defRPr sz="600"/>
            </a:lvl6pPr>
            <a:lvl7pPr marL="1661274" indent="0">
              <a:buNone/>
              <a:defRPr sz="600"/>
            </a:lvl7pPr>
            <a:lvl8pPr marL="1938153" indent="0">
              <a:buNone/>
              <a:defRPr sz="600"/>
            </a:lvl8pPr>
            <a:lvl9pPr marL="2215031" indent="0">
              <a:buNone/>
              <a:defRPr sz="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26331032"/>
      </p:ext>
    </p:extLst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159" y="1200153"/>
            <a:ext cx="8229689" cy="3394176"/>
          </a:xfrm>
          <a:prstGeom prst="rect">
            <a:avLst/>
          </a:prstGeom>
        </p:spPr>
        <p:txBody>
          <a:bodyPr vert="eaVert" lIns="55377" tIns="27688" rIns="55377" bIns="27688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673294262"/>
      </p:ext>
    </p:extLst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32332" y="1200153"/>
            <a:ext cx="2159881" cy="339417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0010" y="1200153"/>
            <a:ext cx="6396603" cy="3394176"/>
          </a:xfrm>
          <a:prstGeom prst="rect">
            <a:avLst/>
          </a:prstGeom>
        </p:spPr>
        <p:txBody>
          <a:bodyPr vert="eaVert" lIns="55377" tIns="27688" rIns="55377" bIns="27688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942574987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734" y="1597523"/>
            <a:ext cx="7772534" cy="110281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466" y="2914650"/>
            <a:ext cx="6401068" cy="1314450"/>
          </a:xfrm>
          <a:prstGeom prst="rect">
            <a:avLst/>
          </a:prstGeom>
        </p:spPr>
        <p:txBody>
          <a:bodyPr lIns="55377" tIns="27688" rIns="55377" bIns="27688"/>
          <a:lstStyle>
            <a:lvl1pPr marL="0" indent="0" algn="ctr">
              <a:buNone/>
              <a:defRPr/>
            </a:lvl1pPr>
            <a:lvl2pPr marL="276879" indent="0" algn="ctr">
              <a:buNone/>
              <a:defRPr/>
            </a:lvl2pPr>
            <a:lvl3pPr marL="553759" indent="0" algn="ctr">
              <a:buNone/>
              <a:defRPr/>
            </a:lvl3pPr>
            <a:lvl4pPr marL="830638" indent="0" algn="ctr">
              <a:buNone/>
              <a:defRPr/>
            </a:lvl4pPr>
            <a:lvl5pPr marL="1107517" indent="0" algn="ctr">
              <a:buNone/>
              <a:defRPr/>
            </a:lvl5pPr>
            <a:lvl6pPr marL="1384395" indent="0" algn="ctr">
              <a:buNone/>
              <a:defRPr/>
            </a:lvl6pPr>
            <a:lvl7pPr marL="1661274" indent="0" algn="ctr">
              <a:buNone/>
              <a:defRPr/>
            </a:lvl7pPr>
            <a:lvl8pPr marL="1938153" indent="0" algn="ctr">
              <a:buNone/>
              <a:defRPr/>
            </a:lvl8pPr>
            <a:lvl9pPr marL="2215031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294072672"/>
      </p:ext>
    </p:extLst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159" y="1200153"/>
            <a:ext cx="8229689" cy="3394176"/>
          </a:xfrm>
          <a:prstGeom prst="rect">
            <a:avLst/>
          </a:prstGeom>
        </p:spPr>
        <p:txBody>
          <a:bodyPr lIns="55377" tIns="27688" rIns="55377" bIns="27688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275639451"/>
      </p:ext>
    </p:extLst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46" y="3304879"/>
            <a:ext cx="7772533" cy="1021556"/>
          </a:xfrm>
        </p:spPr>
        <p:txBody>
          <a:bodyPr anchor="t"/>
          <a:lstStyle>
            <a:lvl1pPr algn="l">
              <a:defRPr sz="23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46" y="2179741"/>
            <a:ext cx="7772533" cy="1125141"/>
          </a:xfrm>
          <a:prstGeom prst="rect">
            <a:avLst/>
          </a:prstGeom>
        </p:spPr>
        <p:txBody>
          <a:bodyPr lIns="55377" tIns="27688" rIns="55377" bIns="27688" anchor="b"/>
          <a:lstStyle>
            <a:lvl1pPr marL="0" indent="0">
              <a:buNone/>
              <a:defRPr sz="1200"/>
            </a:lvl1pPr>
            <a:lvl2pPr marL="276879" indent="0">
              <a:buNone/>
              <a:defRPr sz="1200"/>
            </a:lvl2pPr>
            <a:lvl3pPr marL="553759" indent="0">
              <a:buNone/>
              <a:defRPr sz="1000"/>
            </a:lvl3pPr>
            <a:lvl4pPr marL="830638" indent="0">
              <a:buNone/>
              <a:defRPr sz="800"/>
            </a:lvl4pPr>
            <a:lvl5pPr marL="1107517" indent="0">
              <a:buNone/>
              <a:defRPr sz="800"/>
            </a:lvl5pPr>
            <a:lvl6pPr marL="1384395" indent="0">
              <a:buNone/>
              <a:defRPr sz="800"/>
            </a:lvl6pPr>
            <a:lvl7pPr marL="1661274" indent="0">
              <a:buNone/>
              <a:defRPr sz="800"/>
            </a:lvl7pPr>
            <a:lvl8pPr marL="1938153" indent="0">
              <a:buNone/>
              <a:defRPr sz="800"/>
            </a:lvl8pPr>
            <a:lvl9pPr marL="2215031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74414569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69624344"/>
      </p:ext>
    </p:extLst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155" y="1200153"/>
            <a:ext cx="4071540" cy="3394176"/>
          </a:xfrm>
          <a:prstGeom prst="rect">
            <a:avLst/>
          </a:prstGeom>
        </p:spPr>
        <p:txBody>
          <a:bodyPr lIns="55377" tIns="27688" rIns="55377" bIns="27688"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14416" y="1200153"/>
            <a:ext cx="4072433" cy="3394176"/>
          </a:xfrm>
          <a:prstGeom prst="rect">
            <a:avLst/>
          </a:prstGeom>
        </p:spPr>
        <p:txBody>
          <a:bodyPr lIns="55377" tIns="27688" rIns="55377" bIns="27688"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299118113"/>
      </p:ext>
    </p:extLst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59" y="206275"/>
            <a:ext cx="8229689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159" y="1151039"/>
            <a:ext cx="4040289" cy="480420"/>
          </a:xfrm>
          <a:prstGeom prst="rect">
            <a:avLst/>
          </a:prstGeom>
        </p:spPr>
        <p:txBody>
          <a:bodyPr lIns="55377" tIns="27688" rIns="55377" bIns="27688" anchor="b"/>
          <a:lstStyle>
            <a:lvl1pPr marL="0" indent="0">
              <a:buNone/>
              <a:defRPr sz="1400" b="1"/>
            </a:lvl1pPr>
            <a:lvl2pPr marL="276879" indent="0">
              <a:buNone/>
              <a:defRPr sz="1200" b="1"/>
            </a:lvl2pPr>
            <a:lvl3pPr marL="553759" indent="0">
              <a:buNone/>
              <a:defRPr sz="1200" b="1"/>
            </a:lvl3pPr>
            <a:lvl4pPr marL="830638" indent="0">
              <a:buNone/>
              <a:defRPr sz="1000" b="1"/>
            </a:lvl4pPr>
            <a:lvl5pPr marL="1107517" indent="0">
              <a:buNone/>
              <a:defRPr sz="1000" b="1"/>
            </a:lvl5pPr>
            <a:lvl6pPr marL="1384395" indent="0">
              <a:buNone/>
              <a:defRPr sz="1000" b="1"/>
            </a:lvl6pPr>
            <a:lvl7pPr marL="1661274" indent="0">
              <a:buNone/>
              <a:defRPr sz="1000" b="1"/>
            </a:lvl7pPr>
            <a:lvl8pPr marL="1938153" indent="0">
              <a:buNone/>
              <a:defRPr sz="1000" b="1"/>
            </a:lvl8pPr>
            <a:lvl9pPr marL="2215031" indent="0">
              <a:buNone/>
              <a:defRPr sz="10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159" y="1631458"/>
            <a:ext cx="4040289" cy="2962868"/>
          </a:xfrm>
          <a:prstGeom prst="rect">
            <a:avLst/>
          </a:prstGeom>
        </p:spPr>
        <p:txBody>
          <a:bodyPr lIns="55377" tIns="27688" rIns="55377" bIns="27688"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4774" y="1151039"/>
            <a:ext cx="4042075" cy="480420"/>
          </a:xfrm>
          <a:prstGeom prst="rect">
            <a:avLst/>
          </a:prstGeom>
        </p:spPr>
        <p:txBody>
          <a:bodyPr lIns="55377" tIns="27688" rIns="55377" bIns="27688" anchor="b"/>
          <a:lstStyle>
            <a:lvl1pPr marL="0" indent="0">
              <a:buNone/>
              <a:defRPr sz="1400" b="1"/>
            </a:lvl1pPr>
            <a:lvl2pPr marL="276879" indent="0">
              <a:buNone/>
              <a:defRPr sz="1200" b="1"/>
            </a:lvl2pPr>
            <a:lvl3pPr marL="553759" indent="0">
              <a:buNone/>
              <a:defRPr sz="1200" b="1"/>
            </a:lvl3pPr>
            <a:lvl4pPr marL="830638" indent="0">
              <a:buNone/>
              <a:defRPr sz="1000" b="1"/>
            </a:lvl4pPr>
            <a:lvl5pPr marL="1107517" indent="0">
              <a:buNone/>
              <a:defRPr sz="1000" b="1"/>
            </a:lvl5pPr>
            <a:lvl6pPr marL="1384395" indent="0">
              <a:buNone/>
              <a:defRPr sz="1000" b="1"/>
            </a:lvl6pPr>
            <a:lvl7pPr marL="1661274" indent="0">
              <a:buNone/>
              <a:defRPr sz="1000" b="1"/>
            </a:lvl7pPr>
            <a:lvl8pPr marL="1938153" indent="0">
              <a:buNone/>
              <a:defRPr sz="1000" b="1"/>
            </a:lvl8pPr>
            <a:lvl9pPr marL="2215031" indent="0">
              <a:buNone/>
              <a:defRPr sz="10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4774" y="1631458"/>
            <a:ext cx="4042075" cy="2962868"/>
          </a:xfrm>
          <a:prstGeom prst="rect">
            <a:avLst/>
          </a:prstGeom>
        </p:spPr>
        <p:txBody>
          <a:bodyPr lIns="55377" tIns="27688" rIns="55377" bIns="27688"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578761971"/>
      </p:ext>
    </p:extLst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73301347"/>
      </p:ext>
    </p:extLst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535293356"/>
      </p:ext>
    </p:extLst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55" y="204491"/>
            <a:ext cx="3008118" cy="871538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100" y="204494"/>
            <a:ext cx="5111748" cy="4389835"/>
          </a:xfrm>
          <a:prstGeom prst="rect">
            <a:avLst/>
          </a:prstGeom>
        </p:spPr>
        <p:txBody>
          <a:bodyPr lIns="55377" tIns="27688" rIns="55377" bIns="27688"/>
          <a:lstStyle>
            <a:lvl1pPr>
              <a:defRPr sz="19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155" y="1076032"/>
            <a:ext cx="3008118" cy="3518297"/>
          </a:xfrm>
          <a:prstGeom prst="rect">
            <a:avLst/>
          </a:prstGeom>
        </p:spPr>
        <p:txBody>
          <a:bodyPr lIns="55377" tIns="27688" rIns="55377" bIns="27688"/>
          <a:lstStyle>
            <a:lvl1pPr marL="0" indent="0">
              <a:buNone/>
              <a:defRPr sz="800"/>
            </a:lvl1pPr>
            <a:lvl2pPr marL="276879" indent="0">
              <a:buNone/>
              <a:defRPr sz="800"/>
            </a:lvl2pPr>
            <a:lvl3pPr marL="553759" indent="0">
              <a:buNone/>
              <a:defRPr sz="600"/>
            </a:lvl3pPr>
            <a:lvl4pPr marL="830638" indent="0">
              <a:buNone/>
              <a:defRPr sz="600"/>
            </a:lvl4pPr>
            <a:lvl5pPr marL="1107517" indent="0">
              <a:buNone/>
              <a:defRPr sz="600"/>
            </a:lvl5pPr>
            <a:lvl6pPr marL="1384395" indent="0">
              <a:buNone/>
              <a:defRPr sz="600"/>
            </a:lvl6pPr>
            <a:lvl7pPr marL="1661274" indent="0">
              <a:buNone/>
              <a:defRPr sz="600"/>
            </a:lvl7pPr>
            <a:lvl8pPr marL="1938153" indent="0">
              <a:buNone/>
              <a:defRPr sz="600"/>
            </a:lvl8pPr>
            <a:lvl9pPr marL="2215031" indent="0">
              <a:buNone/>
              <a:defRPr sz="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61441916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016" y="3600453"/>
            <a:ext cx="5486758" cy="425054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016" y="459878"/>
            <a:ext cx="5486758" cy="3086100"/>
          </a:xfrm>
          <a:prstGeom prst="rect">
            <a:avLst/>
          </a:prstGeom>
        </p:spPr>
        <p:txBody>
          <a:bodyPr lIns="55377" tIns="27688" rIns="55377" bIns="27688"/>
          <a:lstStyle>
            <a:lvl1pPr marL="0" indent="0">
              <a:buNone/>
              <a:defRPr sz="1900"/>
            </a:lvl1pPr>
            <a:lvl2pPr marL="276879" indent="0">
              <a:buNone/>
              <a:defRPr sz="1700"/>
            </a:lvl2pPr>
            <a:lvl3pPr marL="553759" indent="0">
              <a:buNone/>
              <a:defRPr sz="1400"/>
            </a:lvl3pPr>
            <a:lvl4pPr marL="830638" indent="0">
              <a:buNone/>
              <a:defRPr sz="1200"/>
            </a:lvl4pPr>
            <a:lvl5pPr marL="1107517" indent="0">
              <a:buNone/>
              <a:defRPr sz="1200"/>
            </a:lvl5pPr>
            <a:lvl6pPr marL="1384395" indent="0">
              <a:buNone/>
              <a:defRPr sz="1200"/>
            </a:lvl6pPr>
            <a:lvl7pPr marL="1661274" indent="0">
              <a:buNone/>
              <a:defRPr sz="1200"/>
            </a:lvl7pPr>
            <a:lvl8pPr marL="1938153" indent="0">
              <a:buNone/>
              <a:defRPr sz="1200"/>
            </a:lvl8pPr>
            <a:lvl9pPr marL="2215031" indent="0">
              <a:buNone/>
              <a:defRPr sz="12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016" y="4025506"/>
            <a:ext cx="5486758" cy="603647"/>
          </a:xfrm>
          <a:prstGeom prst="rect">
            <a:avLst/>
          </a:prstGeom>
        </p:spPr>
        <p:txBody>
          <a:bodyPr lIns="55377" tIns="27688" rIns="55377" bIns="27688"/>
          <a:lstStyle>
            <a:lvl1pPr marL="0" indent="0">
              <a:buNone/>
              <a:defRPr sz="800"/>
            </a:lvl1pPr>
            <a:lvl2pPr marL="276879" indent="0">
              <a:buNone/>
              <a:defRPr sz="800"/>
            </a:lvl2pPr>
            <a:lvl3pPr marL="553759" indent="0">
              <a:buNone/>
              <a:defRPr sz="600"/>
            </a:lvl3pPr>
            <a:lvl4pPr marL="830638" indent="0">
              <a:buNone/>
              <a:defRPr sz="600"/>
            </a:lvl4pPr>
            <a:lvl5pPr marL="1107517" indent="0">
              <a:buNone/>
              <a:defRPr sz="600"/>
            </a:lvl5pPr>
            <a:lvl6pPr marL="1384395" indent="0">
              <a:buNone/>
              <a:defRPr sz="600"/>
            </a:lvl6pPr>
            <a:lvl7pPr marL="1661274" indent="0">
              <a:buNone/>
              <a:defRPr sz="600"/>
            </a:lvl7pPr>
            <a:lvl8pPr marL="1938153" indent="0">
              <a:buNone/>
              <a:defRPr sz="600"/>
            </a:lvl8pPr>
            <a:lvl9pPr marL="2215031" indent="0">
              <a:buNone/>
              <a:defRPr sz="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007360111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159" y="1200153"/>
            <a:ext cx="8229689" cy="3394176"/>
          </a:xfrm>
          <a:prstGeom prst="rect">
            <a:avLst/>
          </a:prstGeom>
        </p:spPr>
        <p:txBody>
          <a:bodyPr vert="eaVert" lIns="55377" tIns="27688" rIns="55377" bIns="27688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041748534"/>
      </p:ext>
    </p:extLst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32332" y="1200153"/>
            <a:ext cx="2159881" cy="339417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0010" y="1200153"/>
            <a:ext cx="6396603" cy="3394176"/>
          </a:xfrm>
          <a:prstGeom prst="rect">
            <a:avLst/>
          </a:prstGeom>
        </p:spPr>
        <p:txBody>
          <a:bodyPr vert="eaVert" lIns="55377" tIns="27688" rIns="55377" bIns="27688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687929629"/>
      </p:ext>
    </p:extLst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734" y="1597523"/>
            <a:ext cx="7772534" cy="110281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466" y="2914650"/>
            <a:ext cx="6401068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276879" indent="0" algn="ctr">
              <a:buNone/>
              <a:defRPr/>
            </a:lvl2pPr>
            <a:lvl3pPr marL="553759" indent="0" algn="ctr">
              <a:buNone/>
              <a:defRPr/>
            </a:lvl3pPr>
            <a:lvl4pPr marL="830638" indent="0" algn="ctr">
              <a:buNone/>
              <a:defRPr/>
            </a:lvl4pPr>
            <a:lvl5pPr marL="1107517" indent="0" algn="ctr">
              <a:buNone/>
              <a:defRPr/>
            </a:lvl5pPr>
            <a:lvl6pPr marL="1384395" indent="0" algn="ctr">
              <a:buNone/>
              <a:defRPr/>
            </a:lvl6pPr>
            <a:lvl7pPr marL="1661274" indent="0" algn="ctr">
              <a:buNone/>
              <a:defRPr/>
            </a:lvl7pPr>
            <a:lvl8pPr marL="1938153" indent="0" algn="ctr">
              <a:buNone/>
              <a:defRPr/>
            </a:lvl8pPr>
            <a:lvl9pPr marL="2215031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853604157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04214815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55" y="204491"/>
            <a:ext cx="3008118" cy="871538"/>
          </a:xfrm>
        </p:spPr>
        <p:txBody>
          <a:bodyPr/>
          <a:lstStyle>
            <a:lvl1pPr algn="l">
              <a:defRPr sz="12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100" y="204494"/>
            <a:ext cx="5111748" cy="4389835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155" y="1076032"/>
            <a:ext cx="3008118" cy="3518297"/>
          </a:xfrm>
        </p:spPr>
        <p:txBody>
          <a:bodyPr/>
          <a:lstStyle>
            <a:lvl1pPr marL="0" indent="0">
              <a:buNone/>
              <a:defRPr sz="800"/>
            </a:lvl1pPr>
            <a:lvl2pPr marL="276879" indent="0">
              <a:buNone/>
              <a:defRPr sz="800"/>
            </a:lvl2pPr>
            <a:lvl3pPr marL="553759" indent="0">
              <a:buNone/>
              <a:defRPr sz="600"/>
            </a:lvl3pPr>
            <a:lvl4pPr marL="830638" indent="0">
              <a:buNone/>
              <a:defRPr sz="600"/>
            </a:lvl4pPr>
            <a:lvl5pPr marL="1107517" indent="0">
              <a:buNone/>
              <a:defRPr sz="600"/>
            </a:lvl5pPr>
            <a:lvl6pPr marL="1384395" indent="0">
              <a:buNone/>
              <a:defRPr sz="600"/>
            </a:lvl6pPr>
            <a:lvl7pPr marL="1661274" indent="0">
              <a:buNone/>
              <a:defRPr sz="600"/>
            </a:lvl7pPr>
            <a:lvl8pPr marL="1938153" indent="0">
              <a:buNone/>
              <a:defRPr sz="600"/>
            </a:lvl8pPr>
            <a:lvl9pPr marL="2215031" indent="0">
              <a:buNone/>
              <a:defRPr sz="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980870016"/>
      </p:ext>
    </p:extLst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46" y="3304879"/>
            <a:ext cx="7772533" cy="1021556"/>
          </a:xfrm>
        </p:spPr>
        <p:txBody>
          <a:bodyPr anchor="t"/>
          <a:lstStyle>
            <a:lvl1pPr algn="l">
              <a:defRPr sz="23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46" y="2179741"/>
            <a:ext cx="7772533" cy="1125141"/>
          </a:xfrm>
        </p:spPr>
        <p:txBody>
          <a:bodyPr anchor="b"/>
          <a:lstStyle>
            <a:lvl1pPr marL="0" indent="0">
              <a:buNone/>
              <a:defRPr sz="1200"/>
            </a:lvl1pPr>
            <a:lvl2pPr marL="276879" indent="0">
              <a:buNone/>
              <a:defRPr sz="1200"/>
            </a:lvl2pPr>
            <a:lvl3pPr marL="553759" indent="0">
              <a:buNone/>
              <a:defRPr sz="1000"/>
            </a:lvl3pPr>
            <a:lvl4pPr marL="830638" indent="0">
              <a:buNone/>
              <a:defRPr sz="800"/>
            </a:lvl4pPr>
            <a:lvl5pPr marL="1107517" indent="0">
              <a:buNone/>
              <a:defRPr sz="800"/>
            </a:lvl5pPr>
            <a:lvl6pPr marL="1384395" indent="0">
              <a:buNone/>
              <a:defRPr sz="800"/>
            </a:lvl6pPr>
            <a:lvl7pPr marL="1661274" indent="0">
              <a:buNone/>
              <a:defRPr sz="800"/>
            </a:lvl7pPr>
            <a:lvl8pPr marL="1938153" indent="0">
              <a:buNone/>
              <a:defRPr sz="800"/>
            </a:lvl8pPr>
            <a:lvl9pPr marL="2215031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753620986"/>
      </p:ext>
    </p:extLst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0008" y="850106"/>
            <a:ext cx="4277796" cy="4734518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13519" y="850106"/>
            <a:ext cx="4278688" cy="4734518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555920130"/>
      </p:ext>
    </p:extLst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59" y="206275"/>
            <a:ext cx="8229689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159" y="1151039"/>
            <a:ext cx="4040289" cy="480420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76879" indent="0">
              <a:buNone/>
              <a:defRPr sz="1200" b="1"/>
            </a:lvl2pPr>
            <a:lvl3pPr marL="553759" indent="0">
              <a:buNone/>
              <a:defRPr sz="1200" b="1"/>
            </a:lvl3pPr>
            <a:lvl4pPr marL="830638" indent="0">
              <a:buNone/>
              <a:defRPr sz="1000" b="1"/>
            </a:lvl4pPr>
            <a:lvl5pPr marL="1107517" indent="0">
              <a:buNone/>
              <a:defRPr sz="1000" b="1"/>
            </a:lvl5pPr>
            <a:lvl6pPr marL="1384395" indent="0">
              <a:buNone/>
              <a:defRPr sz="1000" b="1"/>
            </a:lvl6pPr>
            <a:lvl7pPr marL="1661274" indent="0">
              <a:buNone/>
              <a:defRPr sz="1000" b="1"/>
            </a:lvl7pPr>
            <a:lvl8pPr marL="1938153" indent="0">
              <a:buNone/>
              <a:defRPr sz="1000" b="1"/>
            </a:lvl8pPr>
            <a:lvl9pPr marL="2215031" indent="0">
              <a:buNone/>
              <a:defRPr sz="10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159" y="1631458"/>
            <a:ext cx="4040289" cy="296286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4774" y="1151039"/>
            <a:ext cx="4042075" cy="480420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76879" indent="0">
              <a:buNone/>
              <a:defRPr sz="1200" b="1"/>
            </a:lvl2pPr>
            <a:lvl3pPr marL="553759" indent="0">
              <a:buNone/>
              <a:defRPr sz="1200" b="1"/>
            </a:lvl3pPr>
            <a:lvl4pPr marL="830638" indent="0">
              <a:buNone/>
              <a:defRPr sz="1000" b="1"/>
            </a:lvl4pPr>
            <a:lvl5pPr marL="1107517" indent="0">
              <a:buNone/>
              <a:defRPr sz="1000" b="1"/>
            </a:lvl5pPr>
            <a:lvl6pPr marL="1384395" indent="0">
              <a:buNone/>
              <a:defRPr sz="1000" b="1"/>
            </a:lvl6pPr>
            <a:lvl7pPr marL="1661274" indent="0">
              <a:buNone/>
              <a:defRPr sz="1000" b="1"/>
            </a:lvl7pPr>
            <a:lvl8pPr marL="1938153" indent="0">
              <a:buNone/>
              <a:defRPr sz="1000" b="1"/>
            </a:lvl8pPr>
            <a:lvl9pPr marL="2215031" indent="0">
              <a:buNone/>
              <a:defRPr sz="10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4774" y="1631458"/>
            <a:ext cx="4042075" cy="296286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225693810"/>
      </p:ext>
    </p:extLst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052150520"/>
      </p:ext>
    </p:extLst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127294883"/>
      </p:ext>
    </p:extLst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55" y="204491"/>
            <a:ext cx="3008118" cy="871538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100" y="204494"/>
            <a:ext cx="5111748" cy="4389835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155" y="1076032"/>
            <a:ext cx="3008118" cy="3518297"/>
          </a:xfrm>
        </p:spPr>
        <p:txBody>
          <a:bodyPr/>
          <a:lstStyle>
            <a:lvl1pPr marL="0" indent="0">
              <a:buNone/>
              <a:defRPr sz="800"/>
            </a:lvl1pPr>
            <a:lvl2pPr marL="276879" indent="0">
              <a:buNone/>
              <a:defRPr sz="800"/>
            </a:lvl2pPr>
            <a:lvl3pPr marL="553759" indent="0">
              <a:buNone/>
              <a:defRPr sz="600"/>
            </a:lvl3pPr>
            <a:lvl4pPr marL="830638" indent="0">
              <a:buNone/>
              <a:defRPr sz="600"/>
            </a:lvl4pPr>
            <a:lvl5pPr marL="1107517" indent="0">
              <a:buNone/>
              <a:defRPr sz="600"/>
            </a:lvl5pPr>
            <a:lvl6pPr marL="1384395" indent="0">
              <a:buNone/>
              <a:defRPr sz="600"/>
            </a:lvl6pPr>
            <a:lvl7pPr marL="1661274" indent="0">
              <a:buNone/>
              <a:defRPr sz="600"/>
            </a:lvl7pPr>
            <a:lvl8pPr marL="1938153" indent="0">
              <a:buNone/>
              <a:defRPr sz="600"/>
            </a:lvl8pPr>
            <a:lvl9pPr marL="2215031" indent="0">
              <a:buNone/>
              <a:defRPr sz="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240853697"/>
      </p:ext>
    </p:extLst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016" y="3600453"/>
            <a:ext cx="5486758" cy="425054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016" y="459878"/>
            <a:ext cx="5486758" cy="3086100"/>
          </a:xfrm>
        </p:spPr>
        <p:txBody>
          <a:bodyPr/>
          <a:lstStyle>
            <a:lvl1pPr marL="0" indent="0">
              <a:buNone/>
              <a:defRPr sz="1900"/>
            </a:lvl1pPr>
            <a:lvl2pPr marL="276879" indent="0">
              <a:buNone/>
              <a:defRPr sz="1700"/>
            </a:lvl2pPr>
            <a:lvl3pPr marL="553759" indent="0">
              <a:buNone/>
              <a:defRPr sz="1400"/>
            </a:lvl3pPr>
            <a:lvl4pPr marL="830638" indent="0">
              <a:buNone/>
              <a:defRPr sz="1200"/>
            </a:lvl4pPr>
            <a:lvl5pPr marL="1107517" indent="0">
              <a:buNone/>
              <a:defRPr sz="1200"/>
            </a:lvl5pPr>
            <a:lvl6pPr marL="1384395" indent="0">
              <a:buNone/>
              <a:defRPr sz="1200"/>
            </a:lvl6pPr>
            <a:lvl7pPr marL="1661274" indent="0">
              <a:buNone/>
              <a:defRPr sz="1200"/>
            </a:lvl7pPr>
            <a:lvl8pPr marL="1938153" indent="0">
              <a:buNone/>
              <a:defRPr sz="1200"/>
            </a:lvl8pPr>
            <a:lvl9pPr marL="2215031" indent="0">
              <a:buNone/>
              <a:defRPr sz="12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016" y="4025506"/>
            <a:ext cx="5486758" cy="603647"/>
          </a:xfrm>
        </p:spPr>
        <p:txBody>
          <a:bodyPr/>
          <a:lstStyle>
            <a:lvl1pPr marL="0" indent="0">
              <a:buNone/>
              <a:defRPr sz="800"/>
            </a:lvl1pPr>
            <a:lvl2pPr marL="276879" indent="0">
              <a:buNone/>
              <a:defRPr sz="800"/>
            </a:lvl2pPr>
            <a:lvl3pPr marL="553759" indent="0">
              <a:buNone/>
              <a:defRPr sz="600"/>
            </a:lvl3pPr>
            <a:lvl4pPr marL="830638" indent="0">
              <a:buNone/>
              <a:defRPr sz="600"/>
            </a:lvl4pPr>
            <a:lvl5pPr marL="1107517" indent="0">
              <a:buNone/>
              <a:defRPr sz="600"/>
            </a:lvl5pPr>
            <a:lvl6pPr marL="1384395" indent="0">
              <a:buNone/>
              <a:defRPr sz="600"/>
            </a:lvl6pPr>
            <a:lvl7pPr marL="1661274" indent="0">
              <a:buNone/>
              <a:defRPr sz="600"/>
            </a:lvl7pPr>
            <a:lvl8pPr marL="1938153" indent="0">
              <a:buNone/>
              <a:defRPr sz="600"/>
            </a:lvl8pPr>
            <a:lvl9pPr marL="2215031" indent="0">
              <a:buNone/>
              <a:defRPr sz="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489473314"/>
      </p:ext>
    </p:extLst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168179184"/>
      </p:ext>
    </p:extLst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32332" y="135731"/>
            <a:ext cx="2159881" cy="5448893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0010" y="135731"/>
            <a:ext cx="6396603" cy="5448893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376858443"/>
      </p:ext>
    </p:extLst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734" y="1597523"/>
            <a:ext cx="7772534" cy="110281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466" y="2914650"/>
            <a:ext cx="6401068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276879" indent="0" algn="ctr">
              <a:buNone/>
              <a:defRPr/>
            </a:lvl2pPr>
            <a:lvl3pPr marL="553759" indent="0" algn="ctr">
              <a:buNone/>
              <a:defRPr/>
            </a:lvl3pPr>
            <a:lvl4pPr marL="830638" indent="0" algn="ctr">
              <a:buNone/>
              <a:defRPr/>
            </a:lvl4pPr>
            <a:lvl5pPr marL="1107517" indent="0" algn="ctr">
              <a:buNone/>
              <a:defRPr/>
            </a:lvl5pPr>
            <a:lvl6pPr marL="1384395" indent="0" algn="ctr">
              <a:buNone/>
              <a:defRPr/>
            </a:lvl6pPr>
            <a:lvl7pPr marL="1661274" indent="0" algn="ctr">
              <a:buNone/>
              <a:defRPr/>
            </a:lvl7pPr>
            <a:lvl8pPr marL="1938153" indent="0" algn="ctr">
              <a:buNone/>
              <a:defRPr/>
            </a:lvl8pPr>
            <a:lvl9pPr marL="2215031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03885212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016" y="3600453"/>
            <a:ext cx="5486758" cy="425054"/>
          </a:xfrm>
        </p:spPr>
        <p:txBody>
          <a:bodyPr/>
          <a:lstStyle>
            <a:lvl1pPr algn="l">
              <a:defRPr sz="12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016" y="459878"/>
            <a:ext cx="5486758" cy="3086100"/>
          </a:xfrm>
        </p:spPr>
        <p:txBody>
          <a:bodyPr/>
          <a:lstStyle>
            <a:lvl1pPr marL="0" indent="0">
              <a:buNone/>
              <a:defRPr sz="1900"/>
            </a:lvl1pPr>
            <a:lvl2pPr marL="276879" indent="0">
              <a:buNone/>
              <a:defRPr sz="1700"/>
            </a:lvl2pPr>
            <a:lvl3pPr marL="553759" indent="0">
              <a:buNone/>
              <a:defRPr sz="1400"/>
            </a:lvl3pPr>
            <a:lvl4pPr marL="830638" indent="0">
              <a:buNone/>
              <a:defRPr sz="1200"/>
            </a:lvl4pPr>
            <a:lvl5pPr marL="1107517" indent="0">
              <a:buNone/>
              <a:defRPr sz="1200"/>
            </a:lvl5pPr>
            <a:lvl6pPr marL="1384395" indent="0">
              <a:buNone/>
              <a:defRPr sz="1200"/>
            </a:lvl6pPr>
            <a:lvl7pPr marL="1661274" indent="0">
              <a:buNone/>
              <a:defRPr sz="1200"/>
            </a:lvl7pPr>
            <a:lvl8pPr marL="1938153" indent="0">
              <a:buNone/>
              <a:defRPr sz="1200"/>
            </a:lvl8pPr>
            <a:lvl9pPr marL="2215031" indent="0">
              <a:buNone/>
              <a:defRPr sz="12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016" y="4025506"/>
            <a:ext cx="5486758" cy="603647"/>
          </a:xfrm>
        </p:spPr>
        <p:txBody>
          <a:bodyPr/>
          <a:lstStyle>
            <a:lvl1pPr marL="0" indent="0">
              <a:buNone/>
              <a:defRPr sz="800"/>
            </a:lvl1pPr>
            <a:lvl2pPr marL="276879" indent="0">
              <a:buNone/>
              <a:defRPr sz="800"/>
            </a:lvl2pPr>
            <a:lvl3pPr marL="553759" indent="0">
              <a:buNone/>
              <a:defRPr sz="600"/>
            </a:lvl3pPr>
            <a:lvl4pPr marL="830638" indent="0">
              <a:buNone/>
              <a:defRPr sz="600"/>
            </a:lvl4pPr>
            <a:lvl5pPr marL="1107517" indent="0">
              <a:buNone/>
              <a:defRPr sz="600"/>
            </a:lvl5pPr>
            <a:lvl6pPr marL="1384395" indent="0">
              <a:buNone/>
              <a:defRPr sz="600"/>
            </a:lvl6pPr>
            <a:lvl7pPr marL="1661274" indent="0">
              <a:buNone/>
              <a:defRPr sz="600"/>
            </a:lvl7pPr>
            <a:lvl8pPr marL="1938153" indent="0">
              <a:buNone/>
              <a:defRPr sz="600"/>
            </a:lvl8pPr>
            <a:lvl9pPr marL="2215031" indent="0">
              <a:buNone/>
              <a:defRPr sz="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015072020"/>
      </p:ext>
    </p:extLst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731457748"/>
      </p:ext>
    </p:extLst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46" y="3304879"/>
            <a:ext cx="7772533" cy="1021556"/>
          </a:xfrm>
        </p:spPr>
        <p:txBody>
          <a:bodyPr anchor="t"/>
          <a:lstStyle>
            <a:lvl1pPr algn="l">
              <a:defRPr sz="23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46" y="2179741"/>
            <a:ext cx="7772533" cy="1125141"/>
          </a:xfrm>
        </p:spPr>
        <p:txBody>
          <a:bodyPr anchor="b"/>
          <a:lstStyle>
            <a:lvl1pPr marL="0" indent="0">
              <a:buNone/>
              <a:defRPr sz="1200"/>
            </a:lvl1pPr>
            <a:lvl2pPr marL="276879" indent="0">
              <a:buNone/>
              <a:defRPr sz="1200"/>
            </a:lvl2pPr>
            <a:lvl3pPr marL="553759" indent="0">
              <a:buNone/>
              <a:defRPr sz="1000"/>
            </a:lvl3pPr>
            <a:lvl4pPr marL="830638" indent="0">
              <a:buNone/>
              <a:defRPr sz="800"/>
            </a:lvl4pPr>
            <a:lvl5pPr marL="1107517" indent="0">
              <a:buNone/>
              <a:defRPr sz="800"/>
            </a:lvl5pPr>
            <a:lvl6pPr marL="1384395" indent="0">
              <a:buNone/>
              <a:defRPr sz="800"/>
            </a:lvl6pPr>
            <a:lvl7pPr marL="1661274" indent="0">
              <a:buNone/>
              <a:defRPr sz="800"/>
            </a:lvl7pPr>
            <a:lvl8pPr marL="1938153" indent="0">
              <a:buNone/>
              <a:defRPr sz="800"/>
            </a:lvl8pPr>
            <a:lvl9pPr marL="2215031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428875092"/>
      </p:ext>
    </p:extLst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0008" y="4257675"/>
            <a:ext cx="4277796" cy="2677118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13519" y="4257675"/>
            <a:ext cx="4278688" cy="2677118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291068982"/>
      </p:ext>
    </p:extLst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59" y="206275"/>
            <a:ext cx="8229689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159" y="1151039"/>
            <a:ext cx="4040289" cy="480420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76879" indent="0">
              <a:buNone/>
              <a:defRPr sz="1200" b="1"/>
            </a:lvl2pPr>
            <a:lvl3pPr marL="553759" indent="0">
              <a:buNone/>
              <a:defRPr sz="1200" b="1"/>
            </a:lvl3pPr>
            <a:lvl4pPr marL="830638" indent="0">
              <a:buNone/>
              <a:defRPr sz="1000" b="1"/>
            </a:lvl4pPr>
            <a:lvl5pPr marL="1107517" indent="0">
              <a:buNone/>
              <a:defRPr sz="1000" b="1"/>
            </a:lvl5pPr>
            <a:lvl6pPr marL="1384395" indent="0">
              <a:buNone/>
              <a:defRPr sz="1000" b="1"/>
            </a:lvl6pPr>
            <a:lvl7pPr marL="1661274" indent="0">
              <a:buNone/>
              <a:defRPr sz="1000" b="1"/>
            </a:lvl7pPr>
            <a:lvl8pPr marL="1938153" indent="0">
              <a:buNone/>
              <a:defRPr sz="1000" b="1"/>
            </a:lvl8pPr>
            <a:lvl9pPr marL="2215031" indent="0">
              <a:buNone/>
              <a:defRPr sz="10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159" y="1631458"/>
            <a:ext cx="4040289" cy="296286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4774" y="1151039"/>
            <a:ext cx="4042075" cy="480420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76879" indent="0">
              <a:buNone/>
              <a:defRPr sz="1200" b="1"/>
            </a:lvl2pPr>
            <a:lvl3pPr marL="553759" indent="0">
              <a:buNone/>
              <a:defRPr sz="1200" b="1"/>
            </a:lvl3pPr>
            <a:lvl4pPr marL="830638" indent="0">
              <a:buNone/>
              <a:defRPr sz="1000" b="1"/>
            </a:lvl4pPr>
            <a:lvl5pPr marL="1107517" indent="0">
              <a:buNone/>
              <a:defRPr sz="1000" b="1"/>
            </a:lvl5pPr>
            <a:lvl6pPr marL="1384395" indent="0">
              <a:buNone/>
              <a:defRPr sz="1000" b="1"/>
            </a:lvl6pPr>
            <a:lvl7pPr marL="1661274" indent="0">
              <a:buNone/>
              <a:defRPr sz="1000" b="1"/>
            </a:lvl7pPr>
            <a:lvl8pPr marL="1938153" indent="0">
              <a:buNone/>
              <a:defRPr sz="1000" b="1"/>
            </a:lvl8pPr>
            <a:lvl9pPr marL="2215031" indent="0">
              <a:buNone/>
              <a:defRPr sz="10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4774" y="1631458"/>
            <a:ext cx="4042075" cy="296286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121429957"/>
      </p:ext>
    </p:extLst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803119773"/>
      </p:ext>
    </p:extLst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228726118"/>
      </p:ext>
    </p:extLst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55" y="204491"/>
            <a:ext cx="3008118" cy="871538"/>
          </a:xfrm>
        </p:spPr>
        <p:txBody>
          <a:bodyPr/>
          <a:lstStyle>
            <a:lvl1pPr algn="l">
              <a:defRPr sz="12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100" y="204494"/>
            <a:ext cx="5111748" cy="4389835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155" y="1076032"/>
            <a:ext cx="3008118" cy="3518297"/>
          </a:xfrm>
        </p:spPr>
        <p:txBody>
          <a:bodyPr/>
          <a:lstStyle>
            <a:lvl1pPr marL="0" indent="0">
              <a:buNone/>
              <a:defRPr sz="800"/>
            </a:lvl1pPr>
            <a:lvl2pPr marL="276879" indent="0">
              <a:buNone/>
              <a:defRPr sz="800"/>
            </a:lvl2pPr>
            <a:lvl3pPr marL="553759" indent="0">
              <a:buNone/>
              <a:defRPr sz="600"/>
            </a:lvl3pPr>
            <a:lvl4pPr marL="830638" indent="0">
              <a:buNone/>
              <a:defRPr sz="600"/>
            </a:lvl4pPr>
            <a:lvl5pPr marL="1107517" indent="0">
              <a:buNone/>
              <a:defRPr sz="600"/>
            </a:lvl5pPr>
            <a:lvl6pPr marL="1384395" indent="0">
              <a:buNone/>
              <a:defRPr sz="600"/>
            </a:lvl6pPr>
            <a:lvl7pPr marL="1661274" indent="0">
              <a:buNone/>
              <a:defRPr sz="600"/>
            </a:lvl7pPr>
            <a:lvl8pPr marL="1938153" indent="0">
              <a:buNone/>
              <a:defRPr sz="600"/>
            </a:lvl8pPr>
            <a:lvl9pPr marL="2215031" indent="0">
              <a:buNone/>
              <a:defRPr sz="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973034339"/>
      </p:ext>
    </p:extLst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016" y="3600453"/>
            <a:ext cx="5486758" cy="425054"/>
          </a:xfrm>
        </p:spPr>
        <p:txBody>
          <a:bodyPr/>
          <a:lstStyle>
            <a:lvl1pPr algn="l">
              <a:defRPr sz="12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016" y="459878"/>
            <a:ext cx="5486758" cy="3086100"/>
          </a:xfrm>
        </p:spPr>
        <p:txBody>
          <a:bodyPr/>
          <a:lstStyle>
            <a:lvl1pPr marL="0" indent="0">
              <a:buNone/>
              <a:defRPr sz="1900"/>
            </a:lvl1pPr>
            <a:lvl2pPr marL="276879" indent="0">
              <a:buNone/>
              <a:defRPr sz="1700"/>
            </a:lvl2pPr>
            <a:lvl3pPr marL="553759" indent="0">
              <a:buNone/>
              <a:defRPr sz="1400"/>
            </a:lvl3pPr>
            <a:lvl4pPr marL="830638" indent="0">
              <a:buNone/>
              <a:defRPr sz="1200"/>
            </a:lvl4pPr>
            <a:lvl5pPr marL="1107517" indent="0">
              <a:buNone/>
              <a:defRPr sz="1200"/>
            </a:lvl5pPr>
            <a:lvl6pPr marL="1384395" indent="0">
              <a:buNone/>
              <a:defRPr sz="1200"/>
            </a:lvl6pPr>
            <a:lvl7pPr marL="1661274" indent="0">
              <a:buNone/>
              <a:defRPr sz="1200"/>
            </a:lvl7pPr>
            <a:lvl8pPr marL="1938153" indent="0">
              <a:buNone/>
              <a:defRPr sz="1200"/>
            </a:lvl8pPr>
            <a:lvl9pPr marL="2215031" indent="0">
              <a:buNone/>
              <a:defRPr sz="12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016" y="4025506"/>
            <a:ext cx="5486758" cy="603647"/>
          </a:xfrm>
        </p:spPr>
        <p:txBody>
          <a:bodyPr/>
          <a:lstStyle>
            <a:lvl1pPr marL="0" indent="0">
              <a:buNone/>
              <a:defRPr sz="800"/>
            </a:lvl1pPr>
            <a:lvl2pPr marL="276879" indent="0">
              <a:buNone/>
              <a:defRPr sz="800"/>
            </a:lvl2pPr>
            <a:lvl3pPr marL="553759" indent="0">
              <a:buNone/>
              <a:defRPr sz="600"/>
            </a:lvl3pPr>
            <a:lvl4pPr marL="830638" indent="0">
              <a:buNone/>
              <a:defRPr sz="600"/>
            </a:lvl4pPr>
            <a:lvl5pPr marL="1107517" indent="0">
              <a:buNone/>
              <a:defRPr sz="600"/>
            </a:lvl5pPr>
            <a:lvl6pPr marL="1384395" indent="0">
              <a:buNone/>
              <a:defRPr sz="600"/>
            </a:lvl6pPr>
            <a:lvl7pPr marL="1661274" indent="0">
              <a:buNone/>
              <a:defRPr sz="600"/>
            </a:lvl7pPr>
            <a:lvl8pPr marL="1938153" indent="0">
              <a:buNone/>
              <a:defRPr sz="600"/>
            </a:lvl8pPr>
            <a:lvl9pPr marL="2215031" indent="0">
              <a:buNone/>
              <a:defRPr sz="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98536561"/>
      </p:ext>
    </p:extLst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201617668"/>
      </p:ext>
    </p:extLst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32332" y="3600450"/>
            <a:ext cx="2159881" cy="3334343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0010" y="3600450"/>
            <a:ext cx="6396603" cy="3334343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57280414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50012" y="1078710"/>
            <a:ext cx="8642201" cy="17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30739" tIns="30739" rIns="30739" bIns="3073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012" y="2778918"/>
            <a:ext cx="8642201" cy="2677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30739" tIns="30739" rIns="30739" bIns="307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14141"/>
          </a:solidFill>
          <a:latin typeface="+mj-lt"/>
          <a:ea typeface="+mj-ea"/>
          <a:cs typeface="+mj-cs"/>
        </a:defRPr>
      </a:lvl1pPr>
      <a:lvl2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2pPr>
      <a:lvl3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3pPr>
      <a:lvl4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4pPr>
      <a:lvl5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5pPr>
      <a:lvl6pPr marL="1522835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6pPr>
      <a:lvl7pPr marL="1799713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7pPr>
      <a:lvl8pPr marL="2076594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8pPr>
      <a:lvl9pPr marL="2353473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9pPr>
    </p:titleStyle>
    <p:bodyStyle>
      <a:lvl1pPr marL="207660" indent="-207660"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•"/>
        <a:defRPr sz="2100">
          <a:solidFill>
            <a:srgbClr val="414141"/>
          </a:solidFill>
          <a:latin typeface="+mn-lt"/>
          <a:ea typeface="+mn-ea"/>
          <a:cs typeface="+mn-cs"/>
        </a:defRPr>
      </a:lvl1pPr>
      <a:lvl2pPr marL="449928" indent="-173050"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–"/>
        <a:defRPr sz="2100">
          <a:solidFill>
            <a:srgbClr val="414141"/>
          </a:solidFill>
          <a:latin typeface="+mn-lt"/>
          <a:ea typeface="+mn-ea"/>
          <a:cs typeface="+mn-cs"/>
        </a:defRPr>
      </a:lvl2pPr>
      <a:lvl3pPr marL="692197" indent="-138439"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•"/>
        <a:defRPr sz="2100">
          <a:solidFill>
            <a:srgbClr val="414141"/>
          </a:solidFill>
          <a:latin typeface="+mn-lt"/>
          <a:ea typeface="+mn-ea"/>
          <a:cs typeface="+mn-cs"/>
        </a:defRPr>
      </a:lvl3pPr>
      <a:lvl4pPr marL="969075" indent="-138439"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–"/>
        <a:defRPr sz="2100">
          <a:solidFill>
            <a:srgbClr val="414141"/>
          </a:solidFill>
          <a:latin typeface="+mn-lt"/>
          <a:ea typeface="+mn-ea"/>
          <a:cs typeface="+mn-cs"/>
        </a:defRPr>
      </a:lvl4pPr>
      <a:lvl5pPr marL="1245956" indent="-138439"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»"/>
        <a:defRPr sz="2100">
          <a:solidFill>
            <a:srgbClr val="414141"/>
          </a:solidFill>
          <a:latin typeface="+mn-lt"/>
          <a:ea typeface="+mn-ea"/>
          <a:cs typeface="+mn-cs"/>
        </a:defRPr>
      </a:lvl5pPr>
      <a:lvl6pPr marL="1522835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414141"/>
          </a:solidFill>
          <a:latin typeface="+mn-lt"/>
          <a:ea typeface="+mn-ea"/>
          <a:cs typeface="+mn-cs"/>
        </a:defRPr>
      </a:lvl6pPr>
      <a:lvl7pPr marL="1799713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414141"/>
          </a:solidFill>
          <a:latin typeface="+mn-lt"/>
          <a:ea typeface="+mn-ea"/>
          <a:cs typeface="+mn-cs"/>
        </a:defRPr>
      </a:lvl7pPr>
      <a:lvl8pPr marL="2076594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414141"/>
          </a:solidFill>
          <a:latin typeface="+mn-lt"/>
          <a:ea typeface="+mn-ea"/>
          <a:cs typeface="+mn-cs"/>
        </a:defRPr>
      </a:lvl8pPr>
      <a:lvl9pPr marL="2353473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41414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6879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53759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30638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07517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84395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61274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38153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15031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50012" y="135734"/>
            <a:ext cx="8642201" cy="128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30739" tIns="30739" rIns="30739" bIns="307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50130" y="850106"/>
            <a:ext cx="4142078" cy="473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30739" tIns="30739" rIns="30739" bIns="307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>
    <p:fade/>
  </p:transition>
  <p:txStyles>
    <p:titleStyle>
      <a:lvl1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04140"/>
          </a:solidFill>
          <a:latin typeface="+mj-lt"/>
          <a:ea typeface="+mj-ea"/>
          <a:cs typeface="+mj-cs"/>
        </a:defRPr>
      </a:lvl1pPr>
      <a:lvl2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</a:defRPr>
      </a:lvl2pPr>
      <a:lvl3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</a:defRPr>
      </a:lvl3pPr>
      <a:lvl4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</a:defRPr>
      </a:lvl4pPr>
      <a:lvl5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</a:defRPr>
      </a:lvl5pPr>
      <a:lvl6pPr marL="1522835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</a:defRPr>
      </a:lvl6pPr>
      <a:lvl7pPr marL="1799713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</a:defRPr>
      </a:lvl7pPr>
      <a:lvl8pPr marL="2076594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</a:defRPr>
      </a:lvl8pPr>
      <a:lvl9pPr marL="2353473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</a:defRPr>
      </a:lvl9pPr>
    </p:titleStyle>
    <p:bodyStyle>
      <a:lvl1pPr marL="207660" indent="-207660" algn="l" defTabSz="272072" rtl="0" eaLnBrk="0" fontAlgn="base" hangingPunct="0"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•"/>
        <a:defRPr sz="2100">
          <a:solidFill>
            <a:srgbClr val="404140"/>
          </a:solidFill>
          <a:latin typeface="+mn-lt"/>
          <a:ea typeface="+mn-ea"/>
          <a:cs typeface="+mn-cs"/>
        </a:defRPr>
      </a:lvl1pPr>
      <a:lvl2pPr marL="449928" indent="-173050" algn="l" defTabSz="272072" rtl="0" eaLnBrk="0" fontAlgn="base" hangingPunct="0"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–"/>
        <a:defRPr sz="2100">
          <a:solidFill>
            <a:srgbClr val="404140"/>
          </a:solidFill>
          <a:latin typeface="+mn-lt"/>
          <a:ea typeface="+mn-ea"/>
          <a:cs typeface="+mn-cs"/>
        </a:defRPr>
      </a:lvl2pPr>
      <a:lvl3pPr marL="692197" indent="-138439" algn="l" defTabSz="272072" rtl="0" eaLnBrk="0" fontAlgn="base" hangingPunct="0"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•"/>
        <a:defRPr sz="2100">
          <a:solidFill>
            <a:srgbClr val="404140"/>
          </a:solidFill>
          <a:latin typeface="+mn-lt"/>
          <a:ea typeface="+mn-ea"/>
          <a:cs typeface="+mn-cs"/>
        </a:defRPr>
      </a:lvl3pPr>
      <a:lvl4pPr marL="969075" indent="-138439" algn="l" defTabSz="272072" rtl="0" eaLnBrk="0" fontAlgn="base" hangingPunct="0"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–"/>
        <a:defRPr sz="2100">
          <a:solidFill>
            <a:srgbClr val="404140"/>
          </a:solidFill>
          <a:latin typeface="+mn-lt"/>
          <a:ea typeface="+mn-ea"/>
          <a:cs typeface="+mn-cs"/>
        </a:defRPr>
      </a:lvl4pPr>
      <a:lvl5pPr marL="1245956" indent="-138439" algn="l" defTabSz="272072" rtl="0" eaLnBrk="0" fontAlgn="base" hangingPunct="0"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»"/>
        <a:defRPr sz="2100">
          <a:solidFill>
            <a:srgbClr val="404140"/>
          </a:solidFill>
          <a:latin typeface="+mn-lt"/>
          <a:ea typeface="+mn-ea"/>
          <a:cs typeface="+mn-cs"/>
        </a:defRPr>
      </a:lvl5pPr>
      <a:lvl6pPr marL="1522835" indent="-138439" algn="l" defTabSz="272072" rtl="0" fontAlgn="base"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404140"/>
          </a:solidFill>
          <a:latin typeface="+mn-lt"/>
          <a:ea typeface="+mn-ea"/>
          <a:cs typeface="+mn-cs"/>
        </a:defRPr>
      </a:lvl6pPr>
      <a:lvl7pPr marL="1799713" indent="-138439" algn="l" defTabSz="272072" rtl="0" fontAlgn="base"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404140"/>
          </a:solidFill>
          <a:latin typeface="+mn-lt"/>
          <a:ea typeface="+mn-ea"/>
          <a:cs typeface="+mn-cs"/>
        </a:defRPr>
      </a:lvl7pPr>
      <a:lvl8pPr marL="2076594" indent="-138439" algn="l" defTabSz="272072" rtl="0" fontAlgn="base"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404140"/>
          </a:solidFill>
          <a:latin typeface="+mn-lt"/>
          <a:ea typeface="+mn-ea"/>
          <a:cs typeface="+mn-cs"/>
        </a:defRPr>
      </a:lvl8pPr>
      <a:lvl9pPr marL="2353473" indent="-138439" algn="l" defTabSz="272072" rtl="0" fontAlgn="base"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40414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6879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53759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30638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07517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84395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61274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38153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15031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50012" y="135734"/>
            <a:ext cx="8642201" cy="128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30739" tIns="30739" rIns="30739" bIns="307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012" y="1678781"/>
            <a:ext cx="8642201" cy="473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30739" tIns="30739" rIns="30739" bIns="307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med">
    <p:fade/>
  </p:transition>
  <p:txStyles>
    <p:titleStyle>
      <a:lvl1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14141"/>
          </a:solidFill>
          <a:latin typeface="+mj-lt"/>
          <a:ea typeface="+mj-ea"/>
          <a:cs typeface="+mj-cs"/>
        </a:defRPr>
      </a:lvl1pPr>
      <a:lvl2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2pPr>
      <a:lvl3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3pPr>
      <a:lvl4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4pPr>
      <a:lvl5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5pPr>
      <a:lvl6pPr marL="1522835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6pPr>
      <a:lvl7pPr marL="1799713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7pPr>
      <a:lvl8pPr marL="2076594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8pPr>
      <a:lvl9pPr marL="2353473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9pPr>
    </p:titleStyle>
    <p:bodyStyle>
      <a:lvl1pPr marL="207660" indent="-207660" algn="l" defTabSz="272072" rtl="0" eaLnBrk="0" fontAlgn="base" hangingPunct="0"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•"/>
        <a:defRPr sz="2100">
          <a:solidFill>
            <a:srgbClr val="414141"/>
          </a:solidFill>
          <a:latin typeface="+mn-lt"/>
          <a:ea typeface="+mn-ea"/>
          <a:cs typeface="+mn-cs"/>
        </a:defRPr>
      </a:lvl1pPr>
      <a:lvl2pPr marL="449928" indent="-173050" algn="l" defTabSz="272072" rtl="0" eaLnBrk="0" fontAlgn="base" hangingPunct="0"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–"/>
        <a:defRPr sz="2100">
          <a:solidFill>
            <a:srgbClr val="414141"/>
          </a:solidFill>
          <a:latin typeface="+mn-lt"/>
          <a:ea typeface="+mn-ea"/>
          <a:cs typeface="+mn-cs"/>
        </a:defRPr>
      </a:lvl2pPr>
      <a:lvl3pPr marL="692197" indent="-138439" algn="l" defTabSz="272072" rtl="0" eaLnBrk="0" fontAlgn="base" hangingPunct="0"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•"/>
        <a:defRPr sz="2100">
          <a:solidFill>
            <a:srgbClr val="414141"/>
          </a:solidFill>
          <a:latin typeface="+mn-lt"/>
          <a:ea typeface="+mn-ea"/>
          <a:cs typeface="+mn-cs"/>
        </a:defRPr>
      </a:lvl3pPr>
      <a:lvl4pPr marL="969075" indent="-138439" algn="l" defTabSz="272072" rtl="0" eaLnBrk="0" fontAlgn="base" hangingPunct="0"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–"/>
        <a:defRPr sz="2100">
          <a:solidFill>
            <a:srgbClr val="414141"/>
          </a:solidFill>
          <a:latin typeface="+mn-lt"/>
          <a:ea typeface="+mn-ea"/>
          <a:cs typeface="+mn-cs"/>
        </a:defRPr>
      </a:lvl4pPr>
      <a:lvl5pPr marL="1245956" indent="-138439" algn="l" defTabSz="272072" rtl="0" eaLnBrk="0" fontAlgn="base" hangingPunct="0"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»"/>
        <a:defRPr sz="2100">
          <a:solidFill>
            <a:srgbClr val="414141"/>
          </a:solidFill>
          <a:latin typeface="+mn-lt"/>
          <a:ea typeface="+mn-ea"/>
          <a:cs typeface="+mn-cs"/>
        </a:defRPr>
      </a:lvl5pPr>
      <a:lvl6pPr marL="1522835" indent="-138439" algn="l" defTabSz="272072" rtl="0" fontAlgn="base"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414141"/>
          </a:solidFill>
          <a:latin typeface="+mn-lt"/>
          <a:ea typeface="+mn-ea"/>
          <a:cs typeface="+mn-cs"/>
        </a:defRPr>
      </a:lvl6pPr>
      <a:lvl7pPr marL="1799713" indent="-138439" algn="l" defTabSz="272072" rtl="0" fontAlgn="base"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414141"/>
          </a:solidFill>
          <a:latin typeface="+mn-lt"/>
          <a:ea typeface="+mn-ea"/>
          <a:cs typeface="+mn-cs"/>
        </a:defRPr>
      </a:lvl7pPr>
      <a:lvl8pPr marL="2076594" indent="-138439" algn="l" defTabSz="272072" rtl="0" fontAlgn="base"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414141"/>
          </a:solidFill>
          <a:latin typeface="+mn-lt"/>
          <a:ea typeface="+mn-ea"/>
          <a:cs typeface="+mn-cs"/>
        </a:defRPr>
      </a:lvl8pPr>
      <a:lvl9pPr marL="2353473" indent="-138439" algn="l" defTabSz="272072" rtl="0" fontAlgn="base"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41414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6879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53759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30638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07517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84395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61274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38153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15031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50012" y="135734"/>
            <a:ext cx="8642201" cy="128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30739" tIns="30739" rIns="30739" bIns="307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007" y="850106"/>
            <a:ext cx="4142078" cy="473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30739" tIns="30739" rIns="30739" bIns="307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>
    <p:fade/>
  </p:transition>
  <p:txStyles>
    <p:titleStyle>
      <a:lvl1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14141"/>
          </a:solidFill>
          <a:latin typeface="+mj-lt"/>
          <a:ea typeface="+mj-ea"/>
          <a:cs typeface="+mj-cs"/>
        </a:defRPr>
      </a:lvl1pPr>
      <a:lvl2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2pPr>
      <a:lvl3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3pPr>
      <a:lvl4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4pPr>
      <a:lvl5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5pPr>
      <a:lvl6pPr marL="1522835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6pPr>
      <a:lvl7pPr marL="1799713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7pPr>
      <a:lvl8pPr marL="2076594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8pPr>
      <a:lvl9pPr marL="2353473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9pPr>
    </p:titleStyle>
    <p:bodyStyle>
      <a:lvl1pPr marL="207660" indent="-207660" algn="l" defTabSz="272072" rtl="0" eaLnBrk="0" fontAlgn="base" hangingPunct="0"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•"/>
        <a:defRPr sz="2100">
          <a:solidFill>
            <a:srgbClr val="414141"/>
          </a:solidFill>
          <a:latin typeface="+mn-lt"/>
          <a:ea typeface="+mn-ea"/>
          <a:cs typeface="+mn-cs"/>
        </a:defRPr>
      </a:lvl1pPr>
      <a:lvl2pPr marL="449928" indent="-173050" algn="l" defTabSz="272072" rtl="0" eaLnBrk="0" fontAlgn="base" hangingPunct="0"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–"/>
        <a:defRPr sz="2100">
          <a:solidFill>
            <a:srgbClr val="414141"/>
          </a:solidFill>
          <a:latin typeface="+mn-lt"/>
          <a:ea typeface="+mn-ea"/>
          <a:cs typeface="+mn-cs"/>
        </a:defRPr>
      </a:lvl2pPr>
      <a:lvl3pPr marL="692197" indent="-138439" algn="l" defTabSz="272072" rtl="0" eaLnBrk="0" fontAlgn="base" hangingPunct="0"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•"/>
        <a:defRPr sz="2100">
          <a:solidFill>
            <a:srgbClr val="414141"/>
          </a:solidFill>
          <a:latin typeface="+mn-lt"/>
          <a:ea typeface="+mn-ea"/>
          <a:cs typeface="+mn-cs"/>
        </a:defRPr>
      </a:lvl3pPr>
      <a:lvl4pPr marL="969075" indent="-138439" algn="l" defTabSz="272072" rtl="0" eaLnBrk="0" fontAlgn="base" hangingPunct="0"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–"/>
        <a:defRPr sz="2100">
          <a:solidFill>
            <a:srgbClr val="414141"/>
          </a:solidFill>
          <a:latin typeface="+mn-lt"/>
          <a:ea typeface="+mn-ea"/>
          <a:cs typeface="+mn-cs"/>
        </a:defRPr>
      </a:lvl4pPr>
      <a:lvl5pPr marL="1245956" indent="-138439" algn="l" defTabSz="272072" rtl="0" eaLnBrk="0" fontAlgn="base" hangingPunct="0"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»"/>
        <a:defRPr sz="2100">
          <a:solidFill>
            <a:srgbClr val="414141"/>
          </a:solidFill>
          <a:latin typeface="+mn-lt"/>
          <a:ea typeface="+mn-ea"/>
          <a:cs typeface="+mn-cs"/>
        </a:defRPr>
      </a:lvl5pPr>
      <a:lvl6pPr marL="1522835" indent="-138439" algn="l" defTabSz="272072" rtl="0" fontAlgn="base"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414141"/>
          </a:solidFill>
          <a:latin typeface="+mn-lt"/>
          <a:ea typeface="+mn-ea"/>
          <a:cs typeface="+mn-cs"/>
        </a:defRPr>
      </a:lvl6pPr>
      <a:lvl7pPr marL="1799713" indent="-138439" algn="l" defTabSz="272072" rtl="0" fontAlgn="base"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414141"/>
          </a:solidFill>
          <a:latin typeface="+mn-lt"/>
          <a:ea typeface="+mn-ea"/>
          <a:cs typeface="+mn-cs"/>
        </a:defRPr>
      </a:lvl7pPr>
      <a:lvl8pPr marL="2076594" indent="-138439" algn="l" defTabSz="272072" rtl="0" fontAlgn="base"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414141"/>
          </a:solidFill>
          <a:latin typeface="+mn-lt"/>
          <a:ea typeface="+mn-ea"/>
          <a:cs typeface="+mn-cs"/>
        </a:defRPr>
      </a:lvl8pPr>
      <a:lvl9pPr marL="2353473" indent="-138439" algn="l" defTabSz="272072" rtl="0" fontAlgn="base"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41414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6879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53759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30638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07517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84395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61274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38153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15031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50012" y="135734"/>
            <a:ext cx="8642201" cy="128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30739" tIns="30739" rIns="30739" bIns="307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484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007" y="850106"/>
            <a:ext cx="4142078" cy="473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30739" tIns="30739" rIns="30739" bIns="307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med">
    <p:fade/>
  </p:transition>
  <p:txStyles>
    <p:titleStyle>
      <a:lvl1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14141"/>
          </a:solidFill>
          <a:latin typeface="+mj-lt"/>
          <a:ea typeface="+mj-ea"/>
          <a:cs typeface="+mj-cs"/>
        </a:defRPr>
      </a:lvl1pPr>
      <a:lvl2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2pPr>
      <a:lvl3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3pPr>
      <a:lvl4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4pPr>
      <a:lvl5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5pPr>
      <a:lvl6pPr marL="1522835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6pPr>
      <a:lvl7pPr marL="1799713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7pPr>
      <a:lvl8pPr marL="2076594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8pPr>
      <a:lvl9pPr marL="2353473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9pPr>
    </p:titleStyle>
    <p:bodyStyle>
      <a:lvl1pPr marL="207660" indent="-207660" algn="l" defTabSz="272072" rtl="0" eaLnBrk="0" fontAlgn="base" hangingPunct="0"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•"/>
        <a:defRPr sz="2100">
          <a:solidFill>
            <a:srgbClr val="414141"/>
          </a:solidFill>
          <a:latin typeface="+mn-lt"/>
          <a:ea typeface="+mn-ea"/>
          <a:cs typeface="+mn-cs"/>
        </a:defRPr>
      </a:lvl1pPr>
      <a:lvl2pPr marL="449928" indent="-173050" algn="l" defTabSz="272072" rtl="0" eaLnBrk="0" fontAlgn="base" hangingPunct="0"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–"/>
        <a:defRPr sz="2100">
          <a:solidFill>
            <a:srgbClr val="414141"/>
          </a:solidFill>
          <a:latin typeface="+mn-lt"/>
          <a:ea typeface="+mn-ea"/>
          <a:cs typeface="+mn-cs"/>
        </a:defRPr>
      </a:lvl2pPr>
      <a:lvl3pPr marL="692197" indent="-138439" algn="l" defTabSz="272072" rtl="0" eaLnBrk="0" fontAlgn="base" hangingPunct="0"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•"/>
        <a:defRPr sz="2100">
          <a:solidFill>
            <a:srgbClr val="414141"/>
          </a:solidFill>
          <a:latin typeface="+mn-lt"/>
          <a:ea typeface="+mn-ea"/>
          <a:cs typeface="+mn-cs"/>
        </a:defRPr>
      </a:lvl3pPr>
      <a:lvl4pPr marL="969075" indent="-138439" algn="l" defTabSz="272072" rtl="0" eaLnBrk="0" fontAlgn="base" hangingPunct="0"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–"/>
        <a:defRPr sz="2100">
          <a:solidFill>
            <a:srgbClr val="414141"/>
          </a:solidFill>
          <a:latin typeface="+mn-lt"/>
          <a:ea typeface="+mn-ea"/>
          <a:cs typeface="+mn-cs"/>
        </a:defRPr>
      </a:lvl4pPr>
      <a:lvl5pPr marL="1245956" indent="-138439" algn="l" defTabSz="272072" rtl="0" eaLnBrk="0" fontAlgn="base" hangingPunct="0"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»"/>
        <a:defRPr sz="2100">
          <a:solidFill>
            <a:srgbClr val="414141"/>
          </a:solidFill>
          <a:latin typeface="+mn-lt"/>
          <a:ea typeface="+mn-ea"/>
          <a:cs typeface="+mn-cs"/>
        </a:defRPr>
      </a:lvl5pPr>
      <a:lvl6pPr marL="1522835" indent="-138439" algn="l" defTabSz="272072" rtl="0" fontAlgn="base"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414141"/>
          </a:solidFill>
          <a:latin typeface="+mn-lt"/>
          <a:ea typeface="+mn-ea"/>
          <a:cs typeface="+mn-cs"/>
        </a:defRPr>
      </a:lvl6pPr>
      <a:lvl7pPr marL="1799713" indent="-138439" algn="l" defTabSz="272072" rtl="0" fontAlgn="base"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414141"/>
          </a:solidFill>
          <a:latin typeface="+mn-lt"/>
          <a:ea typeface="+mn-ea"/>
          <a:cs typeface="+mn-cs"/>
        </a:defRPr>
      </a:lvl7pPr>
      <a:lvl8pPr marL="2076594" indent="-138439" algn="l" defTabSz="272072" rtl="0" fontAlgn="base"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414141"/>
          </a:solidFill>
          <a:latin typeface="+mn-lt"/>
          <a:ea typeface="+mn-ea"/>
          <a:cs typeface="+mn-cs"/>
        </a:defRPr>
      </a:lvl8pPr>
      <a:lvl9pPr marL="2353473" indent="-138439" algn="l" defTabSz="272072" rtl="0" fontAlgn="base"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41414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6879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53759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30638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07517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84395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61274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38153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15031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012" y="-429516"/>
            <a:ext cx="8642201" cy="600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30739" tIns="30739" rIns="30739" bIns="307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med">
    <p:fade/>
  </p:transition>
  <p:txStyles>
    <p:titleStyle>
      <a:lvl1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04140"/>
          </a:solidFill>
          <a:latin typeface="+mj-lt"/>
          <a:ea typeface="+mj-ea"/>
          <a:cs typeface="+mj-cs"/>
        </a:defRPr>
      </a:lvl1pPr>
      <a:lvl2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</a:defRPr>
      </a:lvl2pPr>
      <a:lvl3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</a:defRPr>
      </a:lvl3pPr>
      <a:lvl4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</a:defRPr>
      </a:lvl4pPr>
      <a:lvl5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</a:defRPr>
      </a:lvl5pPr>
      <a:lvl6pPr marL="1522835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</a:defRPr>
      </a:lvl6pPr>
      <a:lvl7pPr marL="1799713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</a:defRPr>
      </a:lvl7pPr>
      <a:lvl8pPr marL="2076594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</a:defRPr>
      </a:lvl8pPr>
      <a:lvl9pPr marL="2353473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</a:defRPr>
      </a:lvl9pPr>
    </p:titleStyle>
    <p:bodyStyle>
      <a:lvl1pPr marL="207660" indent="-207660" algn="l" defTabSz="272072" rtl="0" eaLnBrk="0" fontAlgn="base" hangingPunct="0">
        <a:lnSpc>
          <a:spcPct val="120000"/>
        </a:lnSpc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•"/>
        <a:defRPr sz="2500">
          <a:solidFill>
            <a:srgbClr val="404140"/>
          </a:solidFill>
          <a:latin typeface="+mn-lt"/>
          <a:ea typeface="+mn-ea"/>
          <a:cs typeface="+mn-cs"/>
        </a:defRPr>
      </a:lvl1pPr>
      <a:lvl2pPr marL="449928" indent="-173050" algn="l" defTabSz="272072" rtl="0" eaLnBrk="0" fontAlgn="base" hangingPunct="0">
        <a:lnSpc>
          <a:spcPct val="120000"/>
        </a:lnSpc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–"/>
        <a:defRPr sz="2500">
          <a:solidFill>
            <a:srgbClr val="404140"/>
          </a:solidFill>
          <a:latin typeface="+mn-lt"/>
          <a:ea typeface="+mn-ea"/>
          <a:cs typeface="+mn-cs"/>
        </a:defRPr>
      </a:lvl2pPr>
      <a:lvl3pPr marL="692197" indent="-138439" algn="l" defTabSz="272072" rtl="0" eaLnBrk="0" fontAlgn="base" hangingPunct="0">
        <a:lnSpc>
          <a:spcPct val="120000"/>
        </a:lnSpc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•"/>
        <a:defRPr sz="2500">
          <a:solidFill>
            <a:srgbClr val="404140"/>
          </a:solidFill>
          <a:latin typeface="+mn-lt"/>
          <a:ea typeface="+mn-ea"/>
          <a:cs typeface="+mn-cs"/>
        </a:defRPr>
      </a:lvl3pPr>
      <a:lvl4pPr marL="969075" indent="-138439" algn="l" defTabSz="272072" rtl="0" eaLnBrk="0" fontAlgn="base" hangingPunct="0">
        <a:lnSpc>
          <a:spcPct val="120000"/>
        </a:lnSpc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–"/>
        <a:defRPr sz="2500">
          <a:solidFill>
            <a:srgbClr val="404140"/>
          </a:solidFill>
          <a:latin typeface="+mn-lt"/>
          <a:ea typeface="+mn-ea"/>
          <a:cs typeface="+mn-cs"/>
        </a:defRPr>
      </a:lvl4pPr>
      <a:lvl5pPr marL="1245956" indent="-138439" algn="l" defTabSz="272072" rtl="0" eaLnBrk="0" fontAlgn="base" hangingPunct="0">
        <a:lnSpc>
          <a:spcPct val="120000"/>
        </a:lnSpc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»"/>
        <a:defRPr sz="2500">
          <a:solidFill>
            <a:srgbClr val="404140"/>
          </a:solidFill>
          <a:latin typeface="+mn-lt"/>
          <a:ea typeface="+mn-ea"/>
          <a:cs typeface="+mn-cs"/>
        </a:defRPr>
      </a:lvl5pPr>
      <a:lvl6pPr marL="1522835" indent="-138439" algn="l" defTabSz="272072" rtl="0" fontAlgn="base">
        <a:lnSpc>
          <a:spcPct val="120000"/>
        </a:lnSpc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404140"/>
          </a:solidFill>
          <a:latin typeface="+mn-lt"/>
          <a:ea typeface="+mn-ea"/>
          <a:cs typeface="+mn-cs"/>
        </a:defRPr>
      </a:lvl6pPr>
      <a:lvl7pPr marL="1799713" indent="-138439" algn="l" defTabSz="272072" rtl="0" fontAlgn="base">
        <a:lnSpc>
          <a:spcPct val="120000"/>
        </a:lnSpc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404140"/>
          </a:solidFill>
          <a:latin typeface="+mn-lt"/>
          <a:ea typeface="+mn-ea"/>
          <a:cs typeface="+mn-cs"/>
        </a:defRPr>
      </a:lvl7pPr>
      <a:lvl8pPr marL="2076594" indent="-138439" algn="l" defTabSz="272072" rtl="0" fontAlgn="base">
        <a:lnSpc>
          <a:spcPct val="120000"/>
        </a:lnSpc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404140"/>
          </a:solidFill>
          <a:latin typeface="+mn-lt"/>
          <a:ea typeface="+mn-ea"/>
          <a:cs typeface="+mn-cs"/>
        </a:defRPr>
      </a:lvl8pPr>
      <a:lvl9pPr marL="2353473" indent="-138439" algn="l" defTabSz="272072" rtl="0" fontAlgn="base">
        <a:lnSpc>
          <a:spcPct val="120000"/>
        </a:lnSpc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40414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6879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53759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30638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07517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84395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61274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38153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15031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med">
    <p:fade/>
  </p:transition>
  <p:txStyles>
    <p:titleStyle>
      <a:lvl1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14141"/>
          </a:solidFill>
          <a:latin typeface="+mj-lt"/>
          <a:ea typeface="+mj-ea"/>
          <a:cs typeface="+mj-cs"/>
        </a:defRPr>
      </a:lvl1pPr>
      <a:lvl2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2pPr>
      <a:lvl3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3pPr>
      <a:lvl4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4pPr>
      <a:lvl5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5pPr>
      <a:lvl6pPr marL="1522835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6pPr>
      <a:lvl7pPr marL="1799713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7pPr>
      <a:lvl8pPr marL="2076594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8pPr>
      <a:lvl9pPr marL="2353473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9pPr>
    </p:titleStyle>
    <p:bodyStyle>
      <a:lvl1pPr marL="207660" indent="-207660" algn="l" defTabSz="272072" rtl="0" eaLnBrk="0" fontAlgn="base" hangingPunct="0">
        <a:lnSpc>
          <a:spcPct val="120000"/>
        </a:lnSpc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•"/>
        <a:defRPr sz="2500">
          <a:solidFill>
            <a:srgbClr val="414141"/>
          </a:solidFill>
          <a:latin typeface="+mn-lt"/>
          <a:ea typeface="+mn-ea"/>
          <a:cs typeface="+mn-cs"/>
        </a:defRPr>
      </a:lvl1pPr>
      <a:lvl2pPr marL="449928" indent="-173050" algn="l" defTabSz="272072" rtl="0" eaLnBrk="0" fontAlgn="base" hangingPunct="0">
        <a:lnSpc>
          <a:spcPct val="120000"/>
        </a:lnSpc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–"/>
        <a:defRPr sz="2500">
          <a:solidFill>
            <a:srgbClr val="414141"/>
          </a:solidFill>
          <a:latin typeface="+mn-lt"/>
          <a:ea typeface="+mn-ea"/>
          <a:cs typeface="+mn-cs"/>
        </a:defRPr>
      </a:lvl2pPr>
      <a:lvl3pPr marL="692197" indent="-138439" algn="l" defTabSz="272072" rtl="0" eaLnBrk="0" fontAlgn="base" hangingPunct="0">
        <a:lnSpc>
          <a:spcPct val="120000"/>
        </a:lnSpc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•"/>
        <a:defRPr sz="2500">
          <a:solidFill>
            <a:srgbClr val="414141"/>
          </a:solidFill>
          <a:latin typeface="+mn-lt"/>
          <a:ea typeface="+mn-ea"/>
          <a:cs typeface="+mn-cs"/>
        </a:defRPr>
      </a:lvl3pPr>
      <a:lvl4pPr marL="969075" indent="-138439" algn="l" defTabSz="272072" rtl="0" eaLnBrk="0" fontAlgn="base" hangingPunct="0">
        <a:lnSpc>
          <a:spcPct val="120000"/>
        </a:lnSpc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–"/>
        <a:defRPr sz="2500">
          <a:solidFill>
            <a:srgbClr val="414141"/>
          </a:solidFill>
          <a:latin typeface="+mn-lt"/>
          <a:ea typeface="+mn-ea"/>
          <a:cs typeface="+mn-cs"/>
        </a:defRPr>
      </a:lvl4pPr>
      <a:lvl5pPr marL="1245956" indent="-138439" algn="l" defTabSz="272072" rtl="0" eaLnBrk="0" fontAlgn="base" hangingPunct="0">
        <a:lnSpc>
          <a:spcPct val="120000"/>
        </a:lnSpc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»"/>
        <a:defRPr sz="2500">
          <a:solidFill>
            <a:srgbClr val="414141"/>
          </a:solidFill>
          <a:latin typeface="+mn-lt"/>
          <a:ea typeface="+mn-ea"/>
          <a:cs typeface="+mn-cs"/>
        </a:defRPr>
      </a:lvl5pPr>
      <a:lvl6pPr marL="1522835" indent="-138439" algn="l" defTabSz="272072" rtl="0" fontAlgn="base">
        <a:lnSpc>
          <a:spcPct val="120000"/>
        </a:lnSpc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414141"/>
          </a:solidFill>
          <a:latin typeface="+mn-lt"/>
          <a:ea typeface="+mn-ea"/>
          <a:cs typeface="+mn-cs"/>
        </a:defRPr>
      </a:lvl6pPr>
      <a:lvl7pPr marL="1799713" indent="-138439" algn="l" defTabSz="272072" rtl="0" fontAlgn="base">
        <a:lnSpc>
          <a:spcPct val="120000"/>
        </a:lnSpc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414141"/>
          </a:solidFill>
          <a:latin typeface="+mn-lt"/>
          <a:ea typeface="+mn-ea"/>
          <a:cs typeface="+mn-cs"/>
        </a:defRPr>
      </a:lvl7pPr>
      <a:lvl8pPr marL="2076594" indent="-138439" algn="l" defTabSz="272072" rtl="0" fontAlgn="base">
        <a:lnSpc>
          <a:spcPct val="120000"/>
        </a:lnSpc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414141"/>
          </a:solidFill>
          <a:latin typeface="+mn-lt"/>
          <a:ea typeface="+mn-ea"/>
          <a:cs typeface="+mn-cs"/>
        </a:defRPr>
      </a:lvl8pPr>
      <a:lvl9pPr marL="2353473" indent="-138439" algn="l" defTabSz="272072" rtl="0" fontAlgn="base">
        <a:lnSpc>
          <a:spcPct val="120000"/>
        </a:lnSpc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41414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6879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53759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30638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07517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84395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61274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38153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15031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med">
    <p:fade/>
  </p:transition>
  <p:txStyles>
    <p:titleStyle>
      <a:lvl1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14141"/>
          </a:solidFill>
          <a:latin typeface="+mj-lt"/>
          <a:ea typeface="+mj-ea"/>
          <a:cs typeface="+mj-cs"/>
        </a:defRPr>
      </a:lvl1pPr>
      <a:lvl2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2pPr>
      <a:lvl3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3pPr>
      <a:lvl4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4pPr>
      <a:lvl5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5pPr>
      <a:lvl6pPr marL="1522835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6pPr>
      <a:lvl7pPr marL="1799713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7pPr>
      <a:lvl8pPr marL="2076594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8pPr>
      <a:lvl9pPr marL="2353473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9pPr>
    </p:titleStyle>
    <p:bodyStyle>
      <a:lvl1pPr marL="207660" indent="-207660" algn="l" defTabSz="272072" rtl="0" eaLnBrk="0" fontAlgn="base" hangingPunct="0">
        <a:lnSpc>
          <a:spcPct val="120000"/>
        </a:lnSpc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•"/>
        <a:defRPr sz="2500">
          <a:solidFill>
            <a:srgbClr val="414141"/>
          </a:solidFill>
          <a:latin typeface="+mn-lt"/>
          <a:ea typeface="+mn-ea"/>
          <a:cs typeface="+mn-cs"/>
        </a:defRPr>
      </a:lvl1pPr>
      <a:lvl2pPr marL="449928" indent="-173050" algn="l" defTabSz="272072" rtl="0" eaLnBrk="0" fontAlgn="base" hangingPunct="0">
        <a:lnSpc>
          <a:spcPct val="120000"/>
        </a:lnSpc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–"/>
        <a:defRPr sz="2500">
          <a:solidFill>
            <a:srgbClr val="414141"/>
          </a:solidFill>
          <a:latin typeface="+mn-lt"/>
          <a:ea typeface="+mn-ea"/>
          <a:cs typeface="+mn-cs"/>
        </a:defRPr>
      </a:lvl2pPr>
      <a:lvl3pPr marL="692197" indent="-138439" algn="l" defTabSz="272072" rtl="0" eaLnBrk="0" fontAlgn="base" hangingPunct="0">
        <a:lnSpc>
          <a:spcPct val="120000"/>
        </a:lnSpc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•"/>
        <a:defRPr sz="2500">
          <a:solidFill>
            <a:srgbClr val="414141"/>
          </a:solidFill>
          <a:latin typeface="+mn-lt"/>
          <a:ea typeface="+mn-ea"/>
          <a:cs typeface="+mn-cs"/>
        </a:defRPr>
      </a:lvl3pPr>
      <a:lvl4pPr marL="969075" indent="-138439" algn="l" defTabSz="272072" rtl="0" eaLnBrk="0" fontAlgn="base" hangingPunct="0">
        <a:lnSpc>
          <a:spcPct val="120000"/>
        </a:lnSpc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–"/>
        <a:defRPr sz="2500">
          <a:solidFill>
            <a:srgbClr val="414141"/>
          </a:solidFill>
          <a:latin typeface="+mn-lt"/>
          <a:ea typeface="+mn-ea"/>
          <a:cs typeface="+mn-cs"/>
        </a:defRPr>
      </a:lvl4pPr>
      <a:lvl5pPr marL="1245956" indent="-138439" algn="l" defTabSz="272072" rtl="0" eaLnBrk="0" fontAlgn="base" hangingPunct="0">
        <a:lnSpc>
          <a:spcPct val="120000"/>
        </a:lnSpc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»"/>
        <a:defRPr sz="2500">
          <a:solidFill>
            <a:srgbClr val="414141"/>
          </a:solidFill>
          <a:latin typeface="+mn-lt"/>
          <a:ea typeface="+mn-ea"/>
          <a:cs typeface="+mn-cs"/>
        </a:defRPr>
      </a:lvl5pPr>
      <a:lvl6pPr marL="1522835" indent="-138439" algn="l" defTabSz="272072" rtl="0" fontAlgn="base">
        <a:lnSpc>
          <a:spcPct val="120000"/>
        </a:lnSpc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414141"/>
          </a:solidFill>
          <a:latin typeface="+mn-lt"/>
          <a:ea typeface="+mn-ea"/>
          <a:cs typeface="+mn-cs"/>
        </a:defRPr>
      </a:lvl6pPr>
      <a:lvl7pPr marL="1799713" indent="-138439" algn="l" defTabSz="272072" rtl="0" fontAlgn="base">
        <a:lnSpc>
          <a:spcPct val="120000"/>
        </a:lnSpc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414141"/>
          </a:solidFill>
          <a:latin typeface="+mn-lt"/>
          <a:ea typeface="+mn-ea"/>
          <a:cs typeface="+mn-cs"/>
        </a:defRPr>
      </a:lvl7pPr>
      <a:lvl8pPr marL="2076594" indent="-138439" algn="l" defTabSz="272072" rtl="0" fontAlgn="base">
        <a:lnSpc>
          <a:spcPct val="120000"/>
        </a:lnSpc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414141"/>
          </a:solidFill>
          <a:latin typeface="+mn-lt"/>
          <a:ea typeface="+mn-ea"/>
          <a:cs typeface="+mn-cs"/>
        </a:defRPr>
      </a:lvl8pPr>
      <a:lvl9pPr marL="2353473" indent="-138439" algn="l" defTabSz="272072" rtl="0" fontAlgn="base">
        <a:lnSpc>
          <a:spcPct val="120000"/>
        </a:lnSpc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41414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6879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53759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30638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07517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84395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61274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38153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15031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50012" y="135734"/>
            <a:ext cx="8642201" cy="128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30739" tIns="30739" rIns="30739" bIns="307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med">
    <p:fade/>
  </p:transition>
  <p:txStyles>
    <p:titleStyle>
      <a:lvl1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14141"/>
          </a:solidFill>
          <a:latin typeface="+mj-lt"/>
          <a:ea typeface="+mj-ea"/>
          <a:cs typeface="+mj-cs"/>
        </a:defRPr>
      </a:lvl1pPr>
      <a:lvl2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2pPr>
      <a:lvl3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3pPr>
      <a:lvl4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4pPr>
      <a:lvl5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5pPr>
      <a:lvl6pPr marL="1522835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6pPr>
      <a:lvl7pPr marL="1799713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7pPr>
      <a:lvl8pPr marL="2076594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8pPr>
      <a:lvl9pPr marL="2353473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9pPr>
    </p:titleStyle>
    <p:bodyStyle>
      <a:lvl1pPr marL="207660" indent="-207660" algn="l" defTabSz="272072" rtl="0" eaLnBrk="0" fontAlgn="base" hangingPunct="0"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•"/>
        <a:defRPr sz="2100">
          <a:solidFill>
            <a:srgbClr val="414141"/>
          </a:solidFill>
          <a:latin typeface="+mn-lt"/>
          <a:ea typeface="+mn-ea"/>
          <a:cs typeface="+mn-cs"/>
        </a:defRPr>
      </a:lvl1pPr>
      <a:lvl2pPr marL="449928" indent="-173050" algn="l" defTabSz="272072" rtl="0" eaLnBrk="0" fontAlgn="base" hangingPunct="0"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–"/>
        <a:defRPr sz="2100">
          <a:solidFill>
            <a:srgbClr val="414141"/>
          </a:solidFill>
          <a:latin typeface="+mn-lt"/>
          <a:ea typeface="+mn-ea"/>
          <a:cs typeface="+mn-cs"/>
        </a:defRPr>
      </a:lvl2pPr>
      <a:lvl3pPr marL="692197" indent="-138439" algn="l" defTabSz="272072" rtl="0" eaLnBrk="0" fontAlgn="base" hangingPunct="0"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•"/>
        <a:defRPr sz="2100">
          <a:solidFill>
            <a:srgbClr val="414141"/>
          </a:solidFill>
          <a:latin typeface="+mn-lt"/>
          <a:ea typeface="+mn-ea"/>
          <a:cs typeface="+mn-cs"/>
        </a:defRPr>
      </a:lvl3pPr>
      <a:lvl4pPr marL="969075" indent="-138439" algn="l" defTabSz="272072" rtl="0" eaLnBrk="0" fontAlgn="base" hangingPunct="0"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–"/>
        <a:defRPr sz="2100">
          <a:solidFill>
            <a:srgbClr val="414141"/>
          </a:solidFill>
          <a:latin typeface="+mn-lt"/>
          <a:ea typeface="+mn-ea"/>
          <a:cs typeface="+mn-cs"/>
        </a:defRPr>
      </a:lvl4pPr>
      <a:lvl5pPr marL="1245956" indent="-138439" algn="l" defTabSz="272072" rtl="0" eaLnBrk="0" fontAlgn="base" hangingPunct="0"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»"/>
        <a:defRPr sz="2100">
          <a:solidFill>
            <a:srgbClr val="414141"/>
          </a:solidFill>
          <a:latin typeface="+mn-lt"/>
          <a:ea typeface="+mn-ea"/>
          <a:cs typeface="+mn-cs"/>
        </a:defRPr>
      </a:lvl5pPr>
      <a:lvl6pPr marL="1522835" indent="-138439" algn="l" defTabSz="272072" rtl="0" fontAlgn="base"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414141"/>
          </a:solidFill>
          <a:latin typeface="+mn-lt"/>
          <a:ea typeface="+mn-ea"/>
          <a:cs typeface="+mn-cs"/>
        </a:defRPr>
      </a:lvl6pPr>
      <a:lvl7pPr marL="1799713" indent="-138439" algn="l" defTabSz="272072" rtl="0" fontAlgn="base"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414141"/>
          </a:solidFill>
          <a:latin typeface="+mn-lt"/>
          <a:ea typeface="+mn-ea"/>
          <a:cs typeface="+mn-cs"/>
        </a:defRPr>
      </a:lvl7pPr>
      <a:lvl8pPr marL="2076594" indent="-138439" algn="l" defTabSz="272072" rtl="0" fontAlgn="base"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414141"/>
          </a:solidFill>
          <a:latin typeface="+mn-lt"/>
          <a:ea typeface="+mn-ea"/>
          <a:cs typeface="+mn-cs"/>
        </a:defRPr>
      </a:lvl8pPr>
      <a:lvl9pPr marL="2353473" indent="-138439" algn="l" defTabSz="272072" rtl="0" fontAlgn="base"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41414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6879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53759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30638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07517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84395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61274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38153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15031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50012" y="135734"/>
            <a:ext cx="8642201" cy="128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30739" tIns="30739" rIns="30739" bIns="307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med">
    <p:fade/>
  </p:transition>
  <p:txStyles>
    <p:titleStyle>
      <a:lvl1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14141"/>
          </a:solidFill>
          <a:latin typeface="+mj-lt"/>
          <a:ea typeface="+mj-ea"/>
          <a:cs typeface="+mj-cs"/>
        </a:defRPr>
      </a:lvl1pPr>
      <a:lvl2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2pPr>
      <a:lvl3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3pPr>
      <a:lvl4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4pPr>
      <a:lvl5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5pPr>
      <a:lvl6pPr marL="1522835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6pPr>
      <a:lvl7pPr marL="1799713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7pPr>
      <a:lvl8pPr marL="2076594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8pPr>
      <a:lvl9pPr marL="2353473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9pPr>
    </p:titleStyle>
    <p:bodyStyle>
      <a:lvl1pPr marL="207660" indent="-207660" algn="l" defTabSz="272072" rtl="0" eaLnBrk="0" fontAlgn="base" hangingPunct="0"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•"/>
        <a:defRPr sz="2100">
          <a:solidFill>
            <a:srgbClr val="414141"/>
          </a:solidFill>
          <a:latin typeface="+mn-lt"/>
          <a:ea typeface="+mn-ea"/>
          <a:cs typeface="+mn-cs"/>
        </a:defRPr>
      </a:lvl1pPr>
      <a:lvl2pPr marL="449928" indent="-173050" algn="l" defTabSz="272072" rtl="0" eaLnBrk="0" fontAlgn="base" hangingPunct="0"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–"/>
        <a:defRPr sz="2100">
          <a:solidFill>
            <a:srgbClr val="414141"/>
          </a:solidFill>
          <a:latin typeface="+mn-lt"/>
          <a:ea typeface="+mn-ea"/>
          <a:cs typeface="+mn-cs"/>
        </a:defRPr>
      </a:lvl2pPr>
      <a:lvl3pPr marL="692197" indent="-138439" algn="l" defTabSz="272072" rtl="0" eaLnBrk="0" fontAlgn="base" hangingPunct="0"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•"/>
        <a:defRPr sz="2100">
          <a:solidFill>
            <a:srgbClr val="414141"/>
          </a:solidFill>
          <a:latin typeface="+mn-lt"/>
          <a:ea typeface="+mn-ea"/>
          <a:cs typeface="+mn-cs"/>
        </a:defRPr>
      </a:lvl3pPr>
      <a:lvl4pPr marL="969075" indent="-138439" algn="l" defTabSz="272072" rtl="0" eaLnBrk="0" fontAlgn="base" hangingPunct="0"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–"/>
        <a:defRPr sz="2100">
          <a:solidFill>
            <a:srgbClr val="414141"/>
          </a:solidFill>
          <a:latin typeface="+mn-lt"/>
          <a:ea typeface="+mn-ea"/>
          <a:cs typeface="+mn-cs"/>
        </a:defRPr>
      </a:lvl4pPr>
      <a:lvl5pPr marL="1245956" indent="-138439" algn="l" defTabSz="272072" rtl="0" eaLnBrk="0" fontAlgn="base" hangingPunct="0"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»"/>
        <a:defRPr sz="2100">
          <a:solidFill>
            <a:srgbClr val="414141"/>
          </a:solidFill>
          <a:latin typeface="+mn-lt"/>
          <a:ea typeface="+mn-ea"/>
          <a:cs typeface="+mn-cs"/>
        </a:defRPr>
      </a:lvl5pPr>
      <a:lvl6pPr marL="1522835" indent="-138439" algn="l" defTabSz="272072" rtl="0" fontAlgn="base"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414141"/>
          </a:solidFill>
          <a:latin typeface="+mn-lt"/>
          <a:ea typeface="+mn-ea"/>
          <a:cs typeface="+mn-cs"/>
        </a:defRPr>
      </a:lvl6pPr>
      <a:lvl7pPr marL="1799713" indent="-138439" algn="l" defTabSz="272072" rtl="0" fontAlgn="base"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414141"/>
          </a:solidFill>
          <a:latin typeface="+mn-lt"/>
          <a:ea typeface="+mn-ea"/>
          <a:cs typeface="+mn-cs"/>
        </a:defRPr>
      </a:lvl7pPr>
      <a:lvl8pPr marL="2076594" indent="-138439" algn="l" defTabSz="272072" rtl="0" fontAlgn="base"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414141"/>
          </a:solidFill>
          <a:latin typeface="+mn-lt"/>
          <a:ea typeface="+mn-ea"/>
          <a:cs typeface="+mn-cs"/>
        </a:defRPr>
      </a:lvl8pPr>
      <a:lvl9pPr marL="2353473" indent="-138439" algn="l" defTabSz="272072" rtl="0" fontAlgn="base"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41414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6879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53759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30638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07517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84395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61274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38153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15031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74544"/>
            <a:ext cx="9384140" cy="5279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012" y="3600453"/>
            <a:ext cx="8642201" cy="66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30739" tIns="30739" rIns="30739" bIns="3073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012" y="4257675"/>
            <a:ext cx="8642201" cy="2677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30739" tIns="30739" rIns="30739" bIns="307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699792" y="-819522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14141"/>
          </a:solidFill>
          <a:latin typeface="+mj-lt"/>
          <a:ea typeface="+mj-ea"/>
          <a:cs typeface="+mj-cs"/>
        </a:defRPr>
      </a:lvl1pPr>
      <a:lvl2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14141"/>
          </a:solidFill>
          <a:latin typeface="Myriad Pro" charset="0"/>
          <a:ea typeface="ヒラギノ角ゴ ProN W3" charset="0"/>
          <a:cs typeface="ヒラギノ角ゴ ProN W3" charset="0"/>
        </a:defRPr>
      </a:lvl2pPr>
      <a:lvl3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14141"/>
          </a:solidFill>
          <a:latin typeface="Myriad Pro" charset="0"/>
          <a:ea typeface="ヒラギノ角ゴ ProN W3" charset="0"/>
          <a:cs typeface="ヒラギノ角ゴ ProN W3" charset="0"/>
        </a:defRPr>
      </a:lvl3pPr>
      <a:lvl4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14141"/>
          </a:solidFill>
          <a:latin typeface="Myriad Pro" charset="0"/>
          <a:ea typeface="ヒラギノ角ゴ ProN W3" charset="0"/>
          <a:cs typeface="ヒラギノ角ゴ ProN W3" charset="0"/>
        </a:defRPr>
      </a:lvl4pPr>
      <a:lvl5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14141"/>
          </a:solidFill>
          <a:latin typeface="Myriad Pro" charset="0"/>
          <a:ea typeface="ヒラギノ角ゴ ProN W3" charset="0"/>
          <a:cs typeface="ヒラギノ角ゴ ProN W3" charset="0"/>
        </a:defRPr>
      </a:lvl5pPr>
      <a:lvl6pPr marL="1522835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6pPr>
      <a:lvl7pPr marL="1799713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7pPr>
      <a:lvl8pPr marL="2076594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8pPr>
      <a:lvl9pPr marL="2353473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9pPr>
    </p:titleStyle>
    <p:bodyStyle>
      <a:lvl1pPr marL="207660" indent="-207660"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•"/>
        <a:defRPr sz="2100">
          <a:solidFill>
            <a:srgbClr val="414141"/>
          </a:solidFill>
          <a:latin typeface="+mn-lt"/>
          <a:ea typeface="+mn-ea"/>
          <a:cs typeface="+mn-cs"/>
        </a:defRPr>
      </a:lvl1pPr>
      <a:lvl2pPr marL="449928" indent="-173050"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–"/>
        <a:defRPr sz="2100">
          <a:solidFill>
            <a:srgbClr val="414141"/>
          </a:solidFill>
          <a:latin typeface="+mn-lt"/>
          <a:ea typeface="+mn-ea"/>
          <a:cs typeface="+mn-cs"/>
        </a:defRPr>
      </a:lvl2pPr>
      <a:lvl3pPr marL="692197" indent="-138439"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•"/>
        <a:defRPr sz="2100">
          <a:solidFill>
            <a:srgbClr val="414141"/>
          </a:solidFill>
          <a:latin typeface="+mn-lt"/>
          <a:ea typeface="+mn-ea"/>
          <a:cs typeface="+mn-cs"/>
        </a:defRPr>
      </a:lvl3pPr>
      <a:lvl4pPr marL="969075" indent="-138439"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–"/>
        <a:defRPr sz="2100">
          <a:solidFill>
            <a:srgbClr val="414141"/>
          </a:solidFill>
          <a:latin typeface="+mn-lt"/>
          <a:ea typeface="+mn-ea"/>
          <a:cs typeface="+mn-cs"/>
        </a:defRPr>
      </a:lvl4pPr>
      <a:lvl5pPr marL="1245956" indent="-138439"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»"/>
        <a:defRPr sz="2100">
          <a:solidFill>
            <a:srgbClr val="414141"/>
          </a:solidFill>
          <a:latin typeface="+mn-lt"/>
          <a:ea typeface="+mn-ea"/>
          <a:cs typeface="+mn-cs"/>
        </a:defRPr>
      </a:lvl5pPr>
      <a:lvl6pPr marL="1522835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414141"/>
          </a:solidFill>
          <a:latin typeface="+mn-lt"/>
          <a:ea typeface="+mn-ea"/>
          <a:cs typeface="+mn-cs"/>
        </a:defRPr>
      </a:lvl6pPr>
      <a:lvl7pPr marL="1799713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414141"/>
          </a:solidFill>
          <a:latin typeface="+mn-lt"/>
          <a:ea typeface="+mn-ea"/>
          <a:cs typeface="+mn-cs"/>
        </a:defRPr>
      </a:lvl7pPr>
      <a:lvl8pPr marL="2076594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414141"/>
          </a:solidFill>
          <a:latin typeface="+mn-lt"/>
          <a:ea typeface="+mn-ea"/>
          <a:cs typeface="+mn-cs"/>
        </a:defRPr>
      </a:lvl8pPr>
      <a:lvl9pPr marL="2353473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41414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6879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53759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30638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07517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84395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61274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38153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15031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50007" y="727771"/>
            <a:ext cx="4142078" cy="18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30739" tIns="30739" rIns="30739" bIns="3073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007" y="2571750"/>
            <a:ext cx="4142078" cy="2677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30739" tIns="30739" rIns="30739" bIns="307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/>
  </p:transition>
  <p:txStyles>
    <p:titleStyle>
      <a:lvl1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04140"/>
          </a:solidFill>
          <a:latin typeface="+mj-lt"/>
          <a:ea typeface="+mj-ea"/>
          <a:cs typeface="+mj-cs"/>
        </a:defRPr>
      </a:lvl1pPr>
      <a:lvl2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</a:defRPr>
      </a:lvl2pPr>
      <a:lvl3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</a:defRPr>
      </a:lvl3pPr>
      <a:lvl4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</a:defRPr>
      </a:lvl4pPr>
      <a:lvl5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</a:defRPr>
      </a:lvl5pPr>
      <a:lvl6pPr marL="1522835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</a:defRPr>
      </a:lvl6pPr>
      <a:lvl7pPr marL="1799713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</a:defRPr>
      </a:lvl7pPr>
      <a:lvl8pPr marL="2076594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</a:defRPr>
      </a:lvl8pPr>
      <a:lvl9pPr marL="2353473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</a:defRPr>
      </a:lvl9pPr>
    </p:titleStyle>
    <p:bodyStyle>
      <a:lvl1pPr marL="207660" indent="-207660"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•"/>
        <a:defRPr sz="2100">
          <a:solidFill>
            <a:srgbClr val="404140"/>
          </a:solidFill>
          <a:latin typeface="+mn-lt"/>
          <a:ea typeface="+mn-ea"/>
          <a:cs typeface="+mn-cs"/>
        </a:defRPr>
      </a:lvl1pPr>
      <a:lvl2pPr marL="449928" indent="-173050"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–"/>
        <a:defRPr sz="2100">
          <a:solidFill>
            <a:srgbClr val="404140"/>
          </a:solidFill>
          <a:latin typeface="+mn-lt"/>
          <a:ea typeface="+mn-ea"/>
          <a:cs typeface="+mn-cs"/>
        </a:defRPr>
      </a:lvl2pPr>
      <a:lvl3pPr marL="692197" indent="-138439"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•"/>
        <a:defRPr sz="2100">
          <a:solidFill>
            <a:srgbClr val="404140"/>
          </a:solidFill>
          <a:latin typeface="+mn-lt"/>
          <a:ea typeface="+mn-ea"/>
          <a:cs typeface="+mn-cs"/>
        </a:defRPr>
      </a:lvl3pPr>
      <a:lvl4pPr marL="969075" indent="-138439"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–"/>
        <a:defRPr sz="2100">
          <a:solidFill>
            <a:srgbClr val="404140"/>
          </a:solidFill>
          <a:latin typeface="+mn-lt"/>
          <a:ea typeface="+mn-ea"/>
          <a:cs typeface="+mn-cs"/>
        </a:defRPr>
      </a:lvl4pPr>
      <a:lvl5pPr marL="1245956" indent="-138439"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»"/>
        <a:defRPr sz="2100">
          <a:solidFill>
            <a:srgbClr val="404140"/>
          </a:solidFill>
          <a:latin typeface="+mn-lt"/>
          <a:ea typeface="+mn-ea"/>
          <a:cs typeface="+mn-cs"/>
        </a:defRPr>
      </a:lvl5pPr>
      <a:lvl6pPr marL="1522835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404140"/>
          </a:solidFill>
          <a:latin typeface="+mn-lt"/>
          <a:ea typeface="+mn-ea"/>
          <a:cs typeface="+mn-cs"/>
        </a:defRPr>
      </a:lvl6pPr>
      <a:lvl7pPr marL="1799713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404140"/>
          </a:solidFill>
          <a:latin typeface="+mn-lt"/>
          <a:ea typeface="+mn-ea"/>
          <a:cs typeface="+mn-cs"/>
        </a:defRPr>
      </a:lvl7pPr>
      <a:lvl8pPr marL="2076594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404140"/>
          </a:solidFill>
          <a:latin typeface="+mn-lt"/>
          <a:ea typeface="+mn-ea"/>
          <a:cs typeface="+mn-cs"/>
        </a:defRPr>
      </a:lvl8pPr>
      <a:lvl9pPr marL="2353473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40414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6879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53759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30638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07517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84395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61274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38153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15031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50007" y="727771"/>
            <a:ext cx="4142078" cy="18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30739" tIns="30739" rIns="30739" bIns="3073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007" y="2571750"/>
            <a:ext cx="4142078" cy="2677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30739" tIns="30739" rIns="30739" bIns="307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fade/>
  </p:transition>
  <p:txStyles>
    <p:titleStyle>
      <a:lvl1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14141"/>
          </a:solidFill>
          <a:latin typeface="+mj-lt"/>
          <a:ea typeface="+mj-ea"/>
          <a:cs typeface="+mj-cs"/>
        </a:defRPr>
      </a:lvl1pPr>
      <a:lvl2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2pPr>
      <a:lvl3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3pPr>
      <a:lvl4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4pPr>
      <a:lvl5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5pPr>
      <a:lvl6pPr marL="1522835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6pPr>
      <a:lvl7pPr marL="1799713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7pPr>
      <a:lvl8pPr marL="2076594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8pPr>
      <a:lvl9pPr marL="2353473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9pPr>
    </p:titleStyle>
    <p:bodyStyle>
      <a:lvl1pPr marL="207660" indent="-207660"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•"/>
        <a:defRPr sz="2100">
          <a:solidFill>
            <a:srgbClr val="414141"/>
          </a:solidFill>
          <a:latin typeface="+mn-lt"/>
          <a:ea typeface="+mn-ea"/>
          <a:cs typeface="+mn-cs"/>
        </a:defRPr>
      </a:lvl1pPr>
      <a:lvl2pPr marL="449928" indent="-173050"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–"/>
        <a:defRPr sz="2100">
          <a:solidFill>
            <a:srgbClr val="414141"/>
          </a:solidFill>
          <a:latin typeface="+mn-lt"/>
          <a:ea typeface="+mn-ea"/>
          <a:cs typeface="+mn-cs"/>
        </a:defRPr>
      </a:lvl2pPr>
      <a:lvl3pPr marL="692197" indent="-138439"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•"/>
        <a:defRPr sz="2100">
          <a:solidFill>
            <a:srgbClr val="414141"/>
          </a:solidFill>
          <a:latin typeface="+mn-lt"/>
          <a:ea typeface="+mn-ea"/>
          <a:cs typeface="+mn-cs"/>
        </a:defRPr>
      </a:lvl3pPr>
      <a:lvl4pPr marL="969075" indent="-138439"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–"/>
        <a:defRPr sz="2100">
          <a:solidFill>
            <a:srgbClr val="414141"/>
          </a:solidFill>
          <a:latin typeface="+mn-lt"/>
          <a:ea typeface="+mn-ea"/>
          <a:cs typeface="+mn-cs"/>
        </a:defRPr>
      </a:lvl4pPr>
      <a:lvl5pPr marL="1245956" indent="-138439"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»"/>
        <a:defRPr sz="2100">
          <a:solidFill>
            <a:srgbClr val="414141"/>
          </a:solidFill>
          <a:latin typeface="+mn-lt"/>
          <a:ea typeface="+mn-ea"/>
          <a:cs typeface="+mn-cs"/>
        </a:defRPr>
      </a:lvl5pPr>
      <a:lvl6pPr marL="1522835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414141"/>
          </a:solidFill>
          <a:latin typeface="+mn-lt"/>
          <a:ea typeface="+mn-ea"/>
          <a:cs typeface="+mn-cs"/>
        </a:defRPr>
      </a:lvl6pPr>
      <a:lvl7pPr marL="1799713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414141"/>
          </a:solidFill>
          <a:latin typeface="+mn-lt"/>
          <a:ea typeface="+mn-ea"/>
          <a:cs typeface="+mn-cs"/>
        </a:defRPr>
      </a:lvl7pPr>
      <a:lvl8pPr marL="2076594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414141"/>
          </a:solidFill>
          <a:latin typeface="+mn-lt"/>
          <a:ea typeface="+mn-ea"/>
          <a:cs typeface="+mn-cs"/>
        </a:defRPr>
      </a:lvl8pPr>
      <a:lvl9pPr marL="2353473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41414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6879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53759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30638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07517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84395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61274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38153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15031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50012" y="1700216"/>
            <a:ext cx="8642201" cy="1742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30739" tIns="30739" rIns="30739" bIns="307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fade/>
  </p:transition>
  <p:txStyles>
    <p:titleStyle>
      <a:lvl1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14141"/>
          </a:solidFill>
          <a:latin typeface="+mj-lt"/>
          <a:ea typeface="+mj-ea"/>
          <a:cs typeface="+mj-cs"/>
        </a:defRPr>
      </a:lvl1pPr>
      <a:lvl2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2pPr>
      <a:lvl3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3pPr>
      <a:lvl4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4pPr>
      <a:lvl5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5pPr>
      <a:lvl6pPr marL="1522835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6pPr>
      <a:lvl7pPr marL="1799713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7pPr>
      <a:lvl8pPr marL="2076594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8pPr>
      <a:lvl9pPr marL="2353473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9pPr>
    </p:titleStyle>
    <p:bodyStyle>
      <a:lvl1pPr marL="207660" indent="-207660"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•"/>
        <a:defRPr sz="2100">
          <a:solidFill>
            <a:srgbClr val="414141"/>
          </a:solidFill>
          <a:latin typeface="+mn-lt"/>
          <a:ea typeface="+mn-ea"/>
          <a:cs typeface="+mn-cs"/>
        </a:defRPr>
      </a:lvl1pPr>
      <a:lvl2pPr marL="449928" indent="-173050"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–"/>
        <a:defRPr sz="2100">
          <a:solidFill>
            <a:srgbClr val="414141"/>
          </a:solidFill>
          <a:latin typeface="+mn-lt"/>
          <a:ea typeface="+mn-ea"/>
          <a:cs typeface="+mn-cs"/>
        </a:defRPr>
      </a:lvl2pPr>
      <a:lvl3pPr marL="692197" indent="-138439"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•"/>
        <a:defRPr sz="2100">
          <a:solidFill>
            <a:srgbClr val="414141"/>
          </a:solidFill>
          <a:latin typeface="+mn-lt"/>
          <a:ea typeface="+mn-ea"/>
          <a:cs typeface="+mn-cs"/>
        </a:defRPr>
      </a:lvl3pPr>
      <a:lvl4pPr marL="969075" indent="-138439"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–"/>
        <a:defRPr sz="2100">
          <a:solidFill>
            <a:srgbClr val="414141"/>
          </a:solidFill>
          <a:latin typeface="+mn-lt"/>
          <a:ea typeface="+mn-ea"/>
          <a:cs typeface="+mn-cs"/>
        </a:defRPr>
      </a:lvl4pPr>
      <a:lvl5pPr marL="1245956" indent="-138439"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»"/>
        <a:defRPr sz="2100">
          <a:solidFill>
            <a:srgbClr val="414141"/>
          </a:solidFill>
          <a:latin typeface="+mn-lt"/>
          <a:ea typeface="+mn-ea"/>
          <a:cs typeface="+mn-cs"/>
        </a:defRPr>
      </a:lvl5pPr>
      <a:lvl6pPr marL="1522835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414141"/>
          </a:solidFill>
          <a:latin typeface="+mn-lt"/>
          <a:ea typeface="+mn-ea"/>
          <a:cs typeface="+mn-cs"/>
        </a:defRPr>
      </a:lvl6pPr>
      <a:lvl7pPr marL="1799713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414141"/>
          </a:solidFill>
          <a:latin typeface="+mn-lt"/>
          <a:ea typeface="+mn-ea"/>
          <a:cs typeface="+mn-cs"/>
        </a:defRPr>
      </a:lvl7pPr>
      <a:lvl8pPr marL="2076594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414141"/>
          </a:solidFill>
          <a:latin typeface="+mn-lt"/>
          <a:ea typeface="+mn-ea"/>
          <a:cs typeface="+mn-cs"/>
        </a:defRPr>
      </a:lvl8pPr>
      <a:lvl9pPr marL="2353473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41414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6879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53759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30638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07517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84395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61274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38153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15031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50012" y="3914779"/>
            <a:ext cx="8642201" cy="67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30739" tIns="30739" rIns="30739" bIns="307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fade/>
  </p:transition>
  <p:txStyles>
    <p:titleStyle>
      <a:lvl1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14141"/>
          </a:solidFill>
          <a:latin typeface="+mj-lt"/>
          <a:ea typeface="+mj-ea"/>
          <a:cs typeface="+mj-cs"/>
        </a:defRPr>
      </a:lvl1pPr>
      <a:lvl2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2pPr>
      <a:lvl3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3pPr>
      <a:lvl4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4pPr>
      <a:lvl5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5pPr>
      <a:lvl6pPr marL="1522835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6pPr>
      <a:lvl7pPr marL="1799713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7pPr>
      <a:lvl8pPr marL="2076594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8pPr>
      <a:lvl9pPr marL="2353473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9pPr>
    </p:titleStyle>
    <p:bodyStyle>
      <a:lvl1pPr marL="207660" indent="-207660"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•"/>
        <a:defRPr sz="2100">
          <a:solidFill>
            <a:srgbClr val="414141"/>
          </a:solidFill>
          <a:latin typeface="+mn-lt"/>
          <a:ea typeface="+mn-ea"/>
          <a:cs typeface="+mn-cs"/>
        </a:defRPr>
      </a:lvl1pPr>
      <a:lvl2pPr marL="449928" indent="-173050"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–"/>
        <a:defRPr sz="2100">
          <a:solidFill>
            <a:srgbClr val="414141"/>
          </a:solidFill>
          <a:latin typeface="+mn-lt"/>
          <a:ea typeface="+mn-ea"/>
          <a:cs typeface="+mn-cs"/>
        </a:defRPr>
      </a:lvl2pPr>
      <a:lvl3pPr marL="692197" indent="-138439"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•"/>
        <a:defRPr sz="2100">
          <a:solidFill>
            <a:srgbClr val="414141"/>
          </a:solidFill>
          <a:latin typeface="+mn-lt"/>
          <a:ea typeface="+mn-ea"/>
          <a:cs typeface="+mn-cs"/>
        </a:defRPr>
      </a:lvl3pPr>
      <a:lvl4pPr marL="969075" indent="-138439"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–"/>
        <a:defRPr sz="2100">
          <a:solidFill>
            <a:srgbClr val="414141"/>
          </a:solidFill>
          <a:latin typeface="+mn-lt"/>
          <a:ea typeface="+mn-ea"/>
          <a:cs typeface="+mn-cs"/>
        </a:defRPr>
      </a:lvl4pPr>
      <a:lvl5pPr marL="1245956" indent="-138439"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»"/>
        <a:defRPr sz="2100">
          <a:solidFill>
            <a:srgbClr val="414141"/>
          </a:solidFill>
          <a:latin typeface="+mn-lt"/>
          <a:ea typeface="+mn-ea"/>
          <a:cs typeface="+mn-cs"/>
        </a:defRPr>
      </a:lvl5pPr>
      <a:lvl6pPr marL="1522835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414141"/>
          </a:solidFill>
          <a:latin typeface="+mn-lt"/>
          <a:ea typeface="+mn-ea"/>
          <a:cs typeface="+mn-cs"/>
        </a:defRPr>
      </a:lvl6pPr>
      <a:lvl7pPr marL="1799713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414141"/>
          </a:solidFill>
          <a:latin typeface="+mn-lt"/>
          <a:ea typeface="+mn-ea"/>
          <a:cs typeface="+mn-cs"/>
        </a:defRPr>
      </a:lvl7pPr>
      <a:lvl8pPr marL="2076594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414141"/>
          </a:solidFill>
          <a:latin typeface="+mn-lt"/>
          <a:ea typeface="+mn-ea"/>
          <a:cs typeface="+mn-cs"/>
        </a:defRPr>
      </a:lvl8pPr>
      <a:lvl9pPr marL="2353473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41414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6879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53759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30638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07517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84395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61274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38153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15031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50012" y="3914779"/>
            <a:ext cx="8642201" cy="67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30739" tIns="30739" rIns="30739" bIns="307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fade/>
  </p:transition>
  <p:txStyles>
    <p:titleStyle>
      <a:lvl1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14141"/>
          </a:solidFill>
          <a:latin typeface="+mj-lt"/>
          <a:ea typeface="+mj-ea"/>
          <a:cs typeface="+mj-cs"/>
        </a:defRPr>
      </a:lvl1pPr>
      <a:lvl2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2pPr>
      <a:lvl3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3pPr>
      <a:lvl4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4pPr>
      <a:lvl5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5pPr>
      <a:lvl6pPr marL="1522835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6pPr>
      <a:lvl7pPr marL="1799713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7pPr>
      <a:lvl8pPr marL="2076594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8pPr>
      <a:lvl9pPr marL="2353473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9pPr>
    </p:titleStyle>
    <p:bodyStyle>
      <a:lvl1pPr marL="207660" indent="-207660"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•"/>
        <a:defRPr sz="2100">
          <a:solidFill>
            <a:srgbClr val="414141"/>
          </a:solidFill>
          <a:latin typeface="+mn-lt"/>
          <a:ea typeface="+mn-ea"/>
          <a:cs typeface="+mn-cs"/>
        </a:defRPr>
      </a:lvl1pPr>
      <a:lvl2pPr marL="449928" indent="-173050"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–"/>
        <a:defRPr sz="2100">
          <a:solidFill>
            <a:srgbClr val="414141"/>
          </a:solidFill>
          <a:latin typeface="+mn-lt"/>
          <a:ea typeface="+mn-ea"/>
          <a:cs typeface="+mn-cs"/>
        </a:defRPr>
      </a:lvl2pPr>
      <a:lvl3pPr marL="692197" indent="-138439"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•"/>
        <a:defRPr sz="2100">
          <a:solidFill>
            <a:srgbClr val="414141"/>
          </a:solidFill>
          <a:latin typeface="+mn-lt"/>
          <a:ea typeface="+mn-ea"/>
          <a:cs typeface="+mn-cs"/>
        </a:defRPr>
      </a:lvl3pPr>
      <a:lvl4pPr marL="969075" indent="-138439"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–"/>
        <a:defRPr sz="2100">
          <a:solidFill>
            <a:srgbClr val="414141"/>
          </a:solidFill>
          <a:latin typeface="+mn-lt"/>
          <a:ea typeface="+mn-ea"/>
          <a:cs typeface="+mn-cs"/>
        </a:defRPr>
      </a:lvl4pPr>
      <a:lvl5pPr marL="1245956" indent="-138439"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»"/>
        <a:defRPr sz="2100">
          <a:solidFill>
            <a:srgbClr val="414141"/>
          </a:solidFill>
          <a:latin typeface="+mn-lt"/>
          <a:ea typeface="+mn-ea"/>
          <a:cs typeface="+mn-cs"/>
        </a:defRPr>
      </a:lvl5pPr>
      <a:lvl6pPr marL="1522835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414141"/>
          </a:solidFill>
          <a:latin typeface="+mn-lt"/>
          <a:ea typeface="+mn-ea"/>
          <a:cs typeface="+mn-cs"/>
        </a:defRPr>
      </a:lvl6pPr>
      <a:lvl7pPr marL="1799713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414141"/>
          </a:solidFill>
          <a:latin typeface="+mn-lt"/>
          <a:ea typeface="+mn-ea"/>
          <a:cs typeface="+mn-cs"/>
        </a:defRPr>
      </a:lvl7pPr>
      <a:lvl8pPr marL="2076594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414141"/>
          </a:solidFill>
          <a:latin typeface="+mn-lt"/>
          <a:ea typeface="+mn-ea"/>
          <a:cs typeface="+mn-cs"/>
        </a:defRPr>
      </a:lvl8pPr>
      <a:lvl9pPr marL="2353473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41414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6879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53759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30638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07517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84395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61274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38153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15031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50012" y="135734"/>
            <a:ext cx="8642201" cy="128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30739" tIns="30739" rIns="30739" bIns="307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012" y="850106"/>
            <a:ext cx="8642201" cy="473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30739" tIns="30739" rIns="30739" bIns="307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fade/>
  </p:transition>
  <p:txStyles>
    <p:titleStyle>
      <a:lvl1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14141"/>
          </a:solidFill>
          <a:latin typeface="+mj-lt"/>
          <a:ea typeface="+mj-ea"/>
          <a:cs typeface="+mj-cs"/>
        </a:defRPr>
      </a:lvl1pPr>
      <a:lvl2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2pPr>
      <a:lvl3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3pPr>
      <a:lvl4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4pPr>
      <a:lvl5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5pPr>
      <a:lvl6pPr marL="1522835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6pPr>
      <a:lvl7pPr marL="1799713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7pPr>
      <a:lvl8pPr marL="2076594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8pPr>
      <a:lvl9pPr marL="2353473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9pPr>
    </p:titleStyle>
    <p:bodyStyle>
      <a:lvl1pPr marL="207660" indent="-207660" algn="l" defTabSz="272072" rtl="0" eaLnBrk="0" fontAlgn="base" hangingPunct="0"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•"/>
        <a:defRPr sz="2100">
          <a:solidFill>
            <a:srgbClr val="414141"/>
          </a:solidFill>
          <a:latin typeface="+mn-lt"/>
          <a:ea typeface="+mn-ea"/>
          <a:cs typeface="+mn-cs"/>
        </a:defRPr>
      </a:lvl1pPr>
      <a:lvl2pPr marL="449928" indent="-173050" algn="l" defTabSz="272072" rtl="0" eaLnBrk="0" fontAlgn="base" hangingPunct="0"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–"/>
        <a:defRPr sz="2100">
          <a:solidFill>
            <a:srgbClr val="414141"/>
          </a:solidFill>
          <a:latin typeface="+mn-lt"/>
          <a:ea typeface="+mn-ea"/>
          <a:cs typeface="+mn-cs"/>
        </a:defRPr>
      </a:lvl2pPr>
      <a:lvl3pPr marL="692197" indent="-138439" algn="l" defTabSz="272072" rtl="0" eaLnBrk="0" fontAlgn="base" hangingPunct="0"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•"/>
        <a:defRPr sz="2100">
          <a:solidFill>
            <a:srgbClr val="414141"/>
          </a:solidFill>
          <a:latin typeface="+mn-lt"/>
          <a:ea typeface="+mn-ea"/>
          <a:cs typeface="+mn-cs"/>
        </a:defRPr>
      </a:lvl3pPr>
      <a:lvl4pPr marL="969075" indent="-138439" algn="l" defTabSz="272072" rtl="0" eaLnBrk="0" fontAlgn="base" hangingPunct="0"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–"/>
        <a:defRPr sz="2100">
          <a:solidFill>
            <a:srgbClr val="414141"/>
          </a:solidFill>
          <a:latin typeface="+mn-lt"/>
          <a:ea typeface="+mn-ea"/>
          <a:cs typeface="+mn-cs"/>
        </a:defRPr>
      </a:lvl4pPr>
      <a:lvl5pPr marL="1245956" indent="-138439" algn="l" defTabSz="272072" rtl="0" eaLnBrk="0" fontAlgn="base" hangingPunct="0"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»"/>
        <a:defRPr sz="2100">
          <a:solidFill>
            <a:srgbClr val="414141"/>
          </a:solidFill>
          <a:latin typeface="+mn-lt"/>
          <a:ea typeface="+mn-ea"/>
          <a:cs typeface="+mn-cs"/>
        </a:defRPr>
      </a:lvl5pPr>
      <a:lvl6pPr marL="1522835" indent="-138439" algn="l" defTabSz="272072" rtl="0" fontAlgn="base"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414141"/>
          </a:solidFill>
          <a:latin typeface="+mn-lt"/>
          <a:ea typeface="+mn-ea"/>
          <a:cs typeface="+mn-cs"/>
        </a:defRPr>
      </a:lvl6pPr>
      <a:lvl7pPr marL="1799713" indent="-138439" algn="l" defTabSz="272072" rtl="0" fontAlgn="base"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414141"/>
          </a:solidFill>
          <a:latin typeface="+mn-lt"/>
          <a:ea typeface="+mn-ea"/>
          <a:cs typeface="+mn-cs"/>
        </a:defRPr>
      </a:lvl7pPr>
      <a:lvl8pPr marL="2076594" indent="-138439" algn="l" defTabSz="272072" rtl="0" fontAlgn="base"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414141"/>
          </a:solidFill>
          <a:latin typeface="+mn-lt"/>
          <a:ea typeface="+mn-ea"/>
          <a:cs typeface="+mn-cs"/>
        </a:defRPr>
      </a:lvl8pPr>
      <a:lvl9pPr marL="2353473" indent="-138439" algn="l" defTabSz="272072" rtl="0" fontAlgn="base">
        <a:spcBef>
          <a:spcPts val="218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41414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6879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53759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30638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07517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84395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61274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38153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15031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50012" y="3600453"/>
            <a:ext cx="8642201" cy="66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30739" tIns="30739" rIns="30739" bIns="3073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012" y="4257675"/>
            <a:ext cx="8642201" cy="2677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30739" tIns="30739" rIns="30739" bIns="307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fade/>
  </p:transition>
  <p:txStyles>
    <p:titleStyle>
      <a:lvl1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14141"/>
          </a:solidFill>
          <a:latin typeface="+mj-lt"/>
          <a:ea typeface="+mj-ea"/>
          <a:cs typeface="+mj-cs"/>
        </a:defRPr>
      </a:lvl1pPr>
      <a:lvl2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2pPr>
      <a:lvl3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3pPr>
      <a:lvl4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4pPr>
      <a:lvl5pPr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5pPr>
      <a:lvl6pPr marL="1522835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6pPr>
      <a:lvl7pPr marL="1799713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7pPr>
      <a:lvl8pPr marL="2076594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8pPr>
      <a:lvl9pPr marL="2353473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9pPr>
    </p:titleStyle>
    <p:bodyStyle>
      <a:lvl1pPr marL="207660" indent="-207660"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•"/>
        <a:defRPr sz="2100">
          <a:solidFill>
            <a:srgbClr val="414141"/>
          </a:solidFill>
          <a:latin typeface="+mn-lt"/>
          <a:ea typeface="+mn-ea"/>
          <a:cs typeface="+mn-cs"/>
        </a:defRPr>
      </a:lvl1pPr>
      <a:lvl2pPr marL="449928" indent="-173050"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–"/>
        <a:defRPr sz="2100">
          <a:solidFill>
            <a:srgbClr val="414141"/>
          </a:solidFill>
          <a:latin typeface="+mn-lt"/>
          <a:ea typeface="+mn-ea"/>
          <a:cs typeface="+mn-cs"/>
        </a:defRPr>
      </a:lvl2pPr>
      <a:lvl3pPr marL="692197" indent="-138439"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•"/>
        <a:defRPr sz="2100">
          <a:solidFill>
            <a:srgbClr val="414141"/>
          </a:solidFill>
          <a:latin typeface="+mn-lt"/>
          <a:ea typeface="+mn-ea"/>
          <a:cs typeface="+mn-cs"/>
        </a:defRPr>
      </a:lvl3pPr>
      <a:lvl4pPr marL="969075" indent="-138439"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–"/>
        <a:defRPr sz="2100">
          <a:solidFill>
            <a:srgbClr val="414141"/>
          </a:solidFill>
          <a:latin typeface="+mn-lt"/>
          <a:ea typeface="+mn-ea"/>
          <a:cs typeface="+mn-cs"/>
        </a:defRPr>
      </a:lvl4pPr>
      <a:lvl5pPr marL="1245956" indent="-138439" algn="ctr" defTabSz="2720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4" charset="0"/>
        <a:buChar char="»"/>
        <a:defRPr sz="2100">
          <a:solidFill>
            <a:srgbClr val="414141"/>
          </a:solidFill>
          <a:latin typeface="+mn-lt"/>
          <a:ea typeface="+mn-ea"/>
          <a:cs typeface="+mn-cs"/>
        </a:defRPr>
      </a:lvl5pPr>
      <a:lvl6pPr marL="1522835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414141"/>
          </a:solidFill>
          <a:latin typeface="+mn-lt"/>
          <a:ea typeface="+mn-ea"/>
          <a:cs typeface="+mn-cs"/>
        </a:defRPr>
      </a:lvl6pPr>
      <a:lvl7pPr marL="1799713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414141"/>
          </a:solidFill>
          <a:latin typeface="+mn-lt"/>
          <a:ea typeface="+mn-ea"/>
          <a:cs typeface="+mn-cs"/>
        </a:defRPr>
      </a:lvl7pPr>
      <a:lvl8pPr marL="2076594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414141"/>
          </a:solidFill>
          <a:latin typeface="+mn-lt"/>
          <a:ea typeface="+mn-ea"/>
          <a:cs typeface="+mn-cs"/>
        </a:defRPr>
      </a:lvl8pPr>
      <a:lvl9pPr marL="2353473" indent="-138439" algn="ctr" defTabSz="27207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41414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6879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53759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30638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07517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84395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61274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38153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15031" algn="l" defTabSz="55375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ugue.com.b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8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74544"/>
            <a:ext cx="9384140" cy="5279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5496" y="-93787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Text Box 22"/>
          <p:cNvSpPr txBox="1">
            <a:spLocks noChangeArrowheads="1"/>
          </p:cNvSpPr>
          <p:nvPr/>
        </p:nvSpPr>
        <p:spPr bwMode="auto">
          <a:xfrm>
            <a:off x="-76200" y="1052809"/>
            <a:ext cx="3733800" cy="664369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30739" tIns="30739" rIns="30739" bIns="30739" anchor="t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1200">
                <a:solidFill>
                  <a:schemeClr val="bg1"/>
                </a:solidFill>
                <a:latin typeface="Gill Sans Light" pitchFamily="-104" charset="0"/>
                <a:ea typeface="ヒラギノ角ゴ ProN W3" pitchFamily="-104" charset="-128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1200">
                <a:solidFill>
                  <a:schemeClr val="bg1"/>
                </a:solidFill>
                <a:latin typeface="Gill Sans Light" pitchFamily="-104" charset="0"/>
                <a:ea typeface="ヒラギノ角ゴ ProN W3" pitchFamily="-10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1200">
                <a:solidFill>
                  <a:schemeClr val="bg1"/>
                </a:solidFill>
                <a:latin typeface="Gill Sans Light" pitchFamily="-104" charset="0"/>
                <a:ea typeface="ヒラギノ角ゴ ProN W3" pitchFamily="-10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1200">
                <a:solidFill>
                  <a:schemeClr val="bg1"/>
                </a:solidFill>
                <a:latin typeface="Gill Sans Light" pitchFamily="-104" charset="0"/>
                <a:ea typeface="ヒラギノ角ゴ ProN W3" pitchFamily="-10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1200">
                <a:solidFill>
                  <a:schemeClr val="bg1"/>
                </a:solidFill>
                <a:latin typeface="Gill Sans Light" pitchFamily="-104" charset="0"/>
                <a:ea typeface="ヒラギノ角ゴ ProN W3" pitchFamily="-10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1200">
                <a:solidFill>
                  <a:schemeClr val="bg1"/>
                </a:solidFill>
                <a:latin typeface="Gill Sans Light" pitchFamily="-104" charset="0"/>
                <a:ea typeface="ヒラギノ角ゴ ProN W3" pitchFamily="-10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1200">
                <a:solidFill>
                  <a:schemeClr val="bg1"/>
                </a:solidFill>
                <a:latin typeface="Gill Sans Light" pitchFamily="-104" charset="0"/>
                <a:ea typeface="ヒラギノ角ゴ ProN W3" pitchFamily="-10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1200">
                <a:solidFill>
                  <a:schemeClr val="bg1"/>
                </a:solidFill>
                <a:latin typeface="Gill Sans Light" pitchFamily="-104" charset="0"/>
                <a:ea typeface="ヒラギノ角ゴ ProN W3" pitchFamily="-10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1200">
                <a:solidFill>
                  <a:schemeClr val="bg1"/>
                </a:solidFill>
                <a:latin typeface="Gill Sans Light" pitchFamily="-104" charset="0"/>
                <a:ea typeface="ヒラギノ角ゴ ProN W3" pitchFamily="-104" charset="-128"/>
              </a:defRPr>
            </a:lvl9pPr>
          </a:lstStyle>
          <a:p>
            <a:pPr eaLnBrk="1" hangingPunct="1"/>
            <a:r>
              <a:rPr lang="pt-BR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Quais o desafios e barreiras</a:t>
            </a:r>
            <a:endParaRPr lang="pt-BR" sz="1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7571" name="TextBox 7"/>
          <p:cNvSpPr txBox="1">
            <a:spLocks noChangeArrowheads="1"/>
          </p:cNvSpPr>
          <p:nvPr/>
        </p:nvSpPr>
        <p:spPr bwMode="auto">
          <a:xfrm>
            <a:off x="319654" y="1491630"/>
            <a:ext cx="8410051" cy="70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5377" tIns="27688" rIns="55377" bIns="27688">
            <a:spAutoFit/>
          </a:bodyPr>
          <a:lstStyle>
            <a:lvl1pPr>
              <a:defRPr sz="1200">
                <a:solidFill>
                  <a:schemeClr val="bg1"/>
                </a:solidFill>
                <a:latin typeface="Gill Sans Light" pitchFamily="-104" charset="0"/>
                <a:ea typeface="ヒラギノ角ゴ ProN W3" pitchFamily="-104" charset="-128"/>
              </a:defRPr>
            </a:lvl1pPr>
            <a:lvl2pPr marL="37931725" indent="-37474525">
              <a:defRPr sz="1200">
                <a:solidFill>
                  <a:schemeClr val="bg1"/>
                </a:solidFill>
                <a:latin typeface="Gill Sans Light" pitchFamily="-104" charset="0"/>
                <a:ea typeface="ヒラギノ角ゴ ProN W3" pitchFamily="-104" charset="-128"/>
              </a:defRPr>
            </a:lvl2pPr>
            <a:lvl3pPr>
              <a:defRPr sz="1200">
                <a:solidFill>
                  <a:schemeClr val="bg1"/>
                </a:solidFill>
                <a:latin typeface="Gill Sans Light" pitchFamily="-104" charset="0"/>
                <a:ea typeface="ヒラギノ角ゴ ProN W3" pitchFamily="-104" charset="-128"/>
              </a:defRPr>
            </a:lvl3pPr>
            <a:lvl4pPr>
              <a:defRPr sz="1200">
                <a:solidFill>
                  <a:schemeClr val="bg1"/>
                </a:solidFill>
                <a:latin typeface="Gill Sans Light" pitchFamily="-104" charset="0"/>
                <a:ea typeface="ヒラギノ角ゴ ProN W3" pitchFamily="-104" charset="-128"/>
              </a:defRPr>
            </a:lvl4pPr>
            <a:lvl5pPr>
              <a:defRPr sz="1200">
                <a:solidFill>
                  <a:schemeClr val="bg1"/>
                </a:solidFill>
                <a:latin typeface="Gill Sans Light" pitchFamily="-104" charset="0"/>
                <a:ea typeface="ヒラギノ角ゴ ProN W3" pitchFamily="-10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Gill Sans Light" pitchFamily="-104" charset="0"/>
                <a:ea typeface="ヒラギノ角ゴ ProN W3" pitchFamily="-10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Gill Sans Light" pitchFamily="-104" charset="0"/>
                <a:ea typeface="ヒラギノ角ゴ ProN W3" pitchFamily="-10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Gill Sans Light" pitchFamily="-104" charset="0"/>
                <a:ea typeface="ヒラギノ角ゴ ProN W3" pitchFamily="-10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Gill Sans Light" pitchFamily="-104" charset="0"/>
                <a:ea typeface="ヒラギノ角ゴ ProN W3" pitchFamily="-104" charset="-128"/>
              </a:defRPr>
            </a:lvl9pPr>
          </a:lstStyle>
          <a:p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4141922913"/>
              </p:ext>
            </p:extLst>
          </p:nvPr>
        </p:nvGraphicFramePr>
        <p:xfrm>
          <a:off x="-76200" y="1504950"/>
          <a:ext cx="9067800" cy="3573780"/>
        </p:xfrm>
        <a:graphic>
          <a:graphicData uri="http://schemas.openxmlformats.org/drawingml/2006/table">
            <a:tbl>
              <a:tblPr bandRow="1">
                <a:tableStyleId>{306799F8-075E-4A3A-A7F6-7FBC6576F1A4}</a:tableStyleId>
              </a:tblPr>
              <a:tblGrid>
                <a:gridCol w="9067800"/>
              </a:tblGrid>
              <a:tr h="609600">
                <a:tc>
                  <a:txBody>
                    <a:bodyPr/>
                    <a:lstStyle/>
                    <a:p>
                      <a:pPr marL="276879" marR="0" lvl="1" indent="0" algn="l" defTabSz="5537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Foco</a:t>
                      </a:r>
                      <a:r>
                        <a:rPr lang="en-US" sz="1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em</a:t>
                      </a:r>
                      <a:r>
                        <a:rPr lang="en-US" sz="1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6 </a:t>
                      </a:r>
                      <a:r>
                        <a:rPr lang="en-US" sz="1600" b="1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questões</a:t>
                      </a:r>
                      <a:r>
                        <a:rPr lang="en-US" sz="1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principais</a:t>
                      </a:r>
                      <a:endParaRPr lang="en-US" sz="1600" b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R w="317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872">
                <a:tc>
                  <a:txBody>
                    <a:bodyPr/>
                    <a:lstStyle/>
                    <a:p>
                      <a:pPr marL="619779" lvl="1" indent="-342900">
                        <a:buClr>
                          <a:schemeClr val="bg2"/>
                        </a:buClr>
                        <a:buFont typeface="+mj-lt"/>
                        <a:buAutoNum type="arabicPeriod"/>
                      </a:pPr>
                      <a:r>
                        <a:rPr lang="en-US" sz="1600" dirty="0" err="1" smtClean="0">
                          <a:solidFill>
                            <a:schemeClr val="accent6"/>
                          </a:solidFill>
                          <a:latin typeface="Myriad Pro"/>
                          <a:cs typeface="Myriad Pro"/>
                        </a:rPr>
                        <a:t>Criar</a:t>
                      </a:r>
                      <a:r>
                        <a:rPr lang="en-US" sz="1600" dirty="0" smtClean="0">
                          <a:solidFill>
                            <a:schemeClr val="accent6"/>
                          </a:solidFill>
                          <a:latin typeface="Myriad Pro"/>
                          <a:cs typeface="Myriad Pro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accent6"/>
                          </a:solidFill>
                          <a:latin typeface="Myriad Pro"/>
                          <a:cs typeface="Myriad Pro"/>
                        </a:rPr>
                        <a:t>processo</a:t>
                      </a:r>
                      <a:r>
                        <a:rPr lang="en-US" sz="1600" dirty="0" smtClean="0">
                          <a:solidFill>
                            <a:schemeClr val="accent6"/>
                          </a:solidFill>
                          <a:latin typeface="Myriad Pro"/>
                          <a:cs typeface="Myriad Pro"/>
                        </a:rPr>
                        <a:t> de </a:t>
                      </a:r>
                      <a:r>
                        <a:rPr lang="en-US" sz="1600" dirty="0" err="1" smtClean="0">
                          <a:solidFill>
                            <a:schemeClr val="accent6"/>
                          </a:solidFill>
                          <a:latin typeface="Myriad Pro"/>
                          <a:cs typeface="Myriad Pro"/>
                        </a:rPr>
                        <a:t>curadoria</a:t>
                      </a:r>
                      <a:r>
                        <a:rPr lang="en-US" sz="1600" baseline="0" dirty="0" smtClean="0">
                          <a:solidFill>
                            <a:schemeClr val="accent6"/>
                          </a:solidFill>
                          <a:latin typeface="Myriad Pro"/>
                          <a:cs typeface="Myriad Pro"/>
                        </a:rPr>
                        <a:t> de </a:t>
                      </a:r>
                      <a:r>
                        <a:rPr lang="en-US" sz="1600" baseline="0" dirty="0" err="1" smtClean="0">
                          <a:solidFill>
                            <a:schemeClr val="accent6"/>
                          </a:solidFill>
                          <a:latin typeface="Myriad Pro"/>
                          <a:cs typeface="Myriad Pro"/>
                        </a:rPr>
                        <a:t>empresas</a:t>
                      </a:r>
                      <a:r>
                        <a:rPr lang="en-US" sz="1600" baseline="0" dirty="0" smtClean="0">
                          <a:solidFill>
                            <a:schemeClr val="accent6"/>
                          </a:solidFill>
                          <a:latin typeface="Myriad Pro"/>
                          <a:cs typeface="Myriad Pro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accent6"/>
                          </a:solidFill>
                          <a:latin typeface="Myriad Pro"/>
                          <a:cs typeface="Myriad Pro"/>
                        </a:rPr>
                        <a:t>e</a:t>
                      </a:r>
                      <a:r>
                        <a:rPr lang="en-US" sz="1600" baseline="0" dirty="0" smtClean="0">
                          <a:solidFill>
                            <a:schemeClr val="accent6"/>
                          </a:solidFill>
                          <a:latin typeface="Myriad Pro"/>
                          <a:cs typeface="Myriad Pro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accent6"/>
                          </a:solidFill>
                          <a:latin typeface="Myriad Pro"/>
                          <a:cs typeface="Myriad Pro"/>
                        </a:rPr>
                        <a:t>parceiros</a:t>
                      </a:r>
                      <a:r>
                        <a:rPr lang="en-US" sz="1600" baseline="0" dirty="0" smtClean="0">
                          <a:solidFill>
                            <a:schemeClr val="accent6"/>
                          </a:solidFill>
                          <a:latin typeface="Myriad Pro"/>
                          <a:cs typeface="Myriad Pro"/>
                        </a:rPr>
                        <a:t>.</a:t>
                      </a:r>
                      <a:endParaRPr lang="en-US" sz="1600" dirty="0" smtClean="0">
                        <a:solidFill>
                          <a:schemeClr val="accent6"/>
                        </a:solidFill>
                        <a:latin typeface="Myriad Pro"/>
                        <a:cs typeface="Myriad Pro"/>
                      </a:endParaRPr>
                    </a:p>
                    <a:p>
                      <a:pPr marL="619779" lvl="1" indent="-342900">
                        <a:buClr>
                          <a:schemeClr val="bg2"/>
                        </a:buClr>
                        <a:buFont typeface="+mj-lt"/>
                        <a:buAutoNum type="arabicPeriod"/>
                      </a:pPr>
                      <a:endParaRPr lang="en-US" sz="1600" dirty="0" smtClean="0">
                        <a:solidFill>
                          <a:schemeClr val="accent6"/>
                        </a:solidFill>
                        <a:latin typeface="Myriad Pro"/>
                        <a:cs typeface="Myriad Pro"/>
                      </a:endParaRPr>
                    </a:p>
                    <a:p>
                      <a:pPr marL="619779" lvl="1" indent="-342900">
                        <a:buClr>
                          <a:schemeClr val="bg2"/>
                        </a:buClr>
                        <a:buFont typeface="+mj-lt"/>
                        <a:buAutoNum type="arabicPeriod"/>
                      </a:pPr>
                      <a:r>
                        <a:rPr lang="en-US" sz="1600" dirty="0" err="1" smtClean="0">
                          <a:solidFill>
                            <a:schemeClr val="accent6"/>
                          </a:solidFill>
                          <a:latin typeface="Myriad Pro"/>
                          <a:cs typeface="Myriad Pro"/>
                        </a:rPr>
                        <a:t>Validar</a:t>
                      </a:r>
                      <a:r>
                        <a:rPr lang="en-US" sz="1600" dirty="0" smtClean="0">
                          <a:solidFill>
                            <a:schemeClr val="accent6"/>
                          </a:solidFill>
                          <a:latin typeface="Myriad Pro"/>
                          <a:cs typeface="Myriad Pro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accent6"/>
                          </a:solidFill>
                          <a:latin typeface="Myriad Pro"/>
                          <a:cs typeface="Myriad Pro"/>
                        </a:rPr>
                        <a:t>projeto</a:t>
                      </a:r>
                      <a:r>
                        <a:rPr lang="en-US" sz="1600" baseline="0" dirty="0" err="1" smtClean="0">
                          <a:solidFill>
                            <a:schemeClr val="accent6"/>
                          </a:solidFill>
                          <a:latin typeface="Myriad Pro"/>
                          <a:cs typeface="Myriad Pro"/>
                        </a:rPr>
                        <a:t>s</a:t>
                      </a:r>
                      <a:r>
                        <a:rPr lang="en-US" sz="1600" baseline="0" dirty="0" smtClean="0">
                          <a:solidFill>
                            <a:schemeClr val="accent6"/>
                          </a:solidFill>
                          <a:latin typeface="Myriad Pro"/>
                          <a:cs typeface="Myriad Pro"/>
                        </a:rPr>
                        <a:t> com </a:t>
                      </a:r>
                      <a:r>
                        <a:rPr lang="en-US" sz="1600" baseline="0" dirty="0" err="1" smtClean="0">
                          <a:solidFill>
                            <a:schemeClr val="accent6"/>
                          </a:solidFill>
                          <a:latin typeface="Myriad Pro"/>
                          <a:cs typeface="Myriad Pro"/>
                        </a:rPr>
                        <a:t>maior</a:t>
                      </a:r>
                      <a:r>
                        <a:rPr lang="en-US" sz="1600" baseline="0" dirty="0" smtClean="0">
                          <a:solidFill>
                            <a:schemeClr val="accent6"/>
                          </a:solidFill>
                          <a:latin typeface="Myriad Pro"/>
                          <a:cs typeface="Myriad Pro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accent6"/>
                          </a:solidFill>
                          <a:latin typeface="Myriad Pro"/>
                          <a:cs typeface="Myriad Pro"/>
                        </a:rPr>
                        <a:t>capacidade</a:t>
                      </a:r>
                      <a:r>
                        <a:rPr lang="en-US" sz="1600" baseline="0" dirty="0" smtClean="0">
                          <a:solidFill>
                            <a:schemeClr val="accent6"/>
                          </a:solidFill>
                          <a:latin typeface="Myriad Pro"/>
                          <a:cs typeface="Myriad Pro"/>
                        </a:rPr>
                        <a:t> de </a:t>
                      </a:r>
                      <a:r>
                        <a:rPr lang="en-US" sz="1600" baseline="0" dirty="0" err="1" smtClean="0">
                          <a:solidFill>
                            <a:schemeClr val="accent6"/>
                          </a:solidFill>
                          <a:latin typeface="Myriad Pro"/>
                          <a:cs typeface="Myriad Pro"/>
                        </a:rPr>
                        <a:t>retorno</a:t>
                      </a:r>
                      <a:endParaRPr lang="en-US" sz="1600" dirty="0" smtClean="0">
                        <a:solidFill>
                          <a:schemeClr val="accent6"/>
                        </a:solidFill>
                        <a:latin typeface="Myriad Pro"/>
                        <a:cs typeface="Myriad Pro"/>
                      </a:endParaRPr>
                    </a:p>
                    <a:p>
                      <a:pPr marL="619779" lvl="1" indent="-342900">
                        <a:buClr>
                          <a:schemeClr val="bg2"/>
                        </a:buClr>
                        <a:buFont typeface="+mj-lt"/>
                        <a:buAutoNum type="arabicPeriod"/>
                      </a:pPr>
                      <a:endParaRPr lang="en-US" sz="1600" dirty="0" smtClean="0">
                        <a:solidFill>
                          <a:schemeClr val="accent6"/>
                        </a:solidFill>
                        <a:latin typeface="Myriad Pro"/>
                        <a:cs typeface="Myriad Pro"/>
                      </a:endParaRPr>
                    </a:p>
                    <a:p>
                      <a:pPr marL="619779" lvl="1" indent="-342900">
                        <a:buClr>
                          <a:schemeClr val="bg2"/>
                        </a:buClr>
                        <a:buFont typeface="+mj-lt"/>
                        <a:buAutoNum type="arabicPeriod"/>
                      </a:pPr>
                      <a:r>
                        <a:rPr lang="en-US" sz="1600" dirty="0" err="1" smtClean="0">
                          <a:solidFill>
                            <a:schemeClr val="accent6"/>
                          </a:solidFill>
                          <a:latin typeface="Myriad Pro"/>
                          <a:cs typeface="Myriad Pro"/>
                        </a:rPr>
                        <a:t>Facilitar</a:t>
                      </a:r>
                      <a:r>
                        <a:rPr lang="en-US" sz="1600" dirty="0" smtClean="0">
                          <a:solidFill>
                            <a:schemeClr val="accent6"/>
                          </a:solidFill>
                          <a:latin typeface="Myriad Pro"/>
                          <a:cs typeface="Myriad Pro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accent6"/>
                          </a:solidFill>
                          <a:latin typeface="Myriad Pro"/>
                          <a:cs typeface="Myriad Pro"/>
                        </a:rPr>
                        <a:t>o</a:t>
                      </a:r>
                      <a:r>
                        <a:rPr lang="en-US" sz="1600" dirty="0" smtClean="0">
                          <a:solidFill>
                            <a:schemeClr val="accent6"/>
                          </a:solidFill>
                          <a:latin typeface="Myriad Pro"/>
                          <a:cs typeface="Myriad Pro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accent6"/>
                          </a:solidFill>
                          <a:latin typeface="Myriad Pro"/>
                          <a:cs typeface="Myriad Pro"/>
                        </a:rPr>
                        <a:t>processo</a:t>
                      </a:r>
                      <a:r>
                        <a:rPr lang="en-US" sz="1600" baseline="0" dirty="0" smtClean="0">
                          <a:solidFill>
                            <a:schemeClr val="accent6"/>
                          </a:solidFill>
                          <a:latin typeface="Myriad Pro"/>
                          <a:cs typeface="Myriad Pro"/>
                        </a:rPr>
                        <a:t> de </a:t>
                      </a:r>
                      <a:r>
                        <a:rPr lang="en-US" sz="1600" baseline="0" dirty="0" err="1" smtClean="0">
                          <a:solidFill>
                            <a:schemeClr val="accent6"/>
                          </a:solidFill>
                          <a:latin typeface="Myriad Pro"/>
                          <a:cs typeface="Myriad Pro"/>
                        </a:rPr>
                        <a:t>orçamento</a:t>
                      </a:r>
                      <a:r>
                        <a:rPr lang="en-US" sz="1600" baseline="0" dirty="0" smtClean="0">
                          <a:solidFill>
                            <a:schemeClr val="accent6"/>
                          </a:solidFill>
                          <a:latin typeface="Myriad Pro"/>
                          <a:cs typeface="Myriad Pro"/>
                        </a:rPr>
                        <a:t> com </a:t>
                      </a:r>
                      <a:r>
                        <a:rPr lang="en-US" sz="1600" dirty="0" smtClean="0">
                          <a:solidFill>
                            <a:schemeClr val="accent6"/>
                          </a:solidFill>
                          <a:latin typeface="Myriad Pro"/>
                          <a:cs typeface="Myriad Pro"/>
                        </a:rPr>
                        <a:t>de </a:t>
                      </a:r>
                      <a:r>
                        <a:rPr lang="en-US" sz="1600" dirty="0" err="1" smtClean="0">
                          <a:solidFill>
                            <a:schemeClr val="accent6"/>
                          </a:solidFill>
                          <a:latin typeface="Myriad Pro"/>
                          <a:cs typeface="Myriad Pro"/>
                        </a:rPr>
                        <a:t>visita</a:t>
                      </a:r>
                      <a:r>
                        <a:rPr lang="en-US" sz="1600" dirty="0" smtClean="0">
                          <a:solidFill>
                            <a:schemeClr val="accent6"/>
                          </a:solidFill>
                          <a:latin typeface="Myriad Pro"/>
                          <a:cs typeface="Myriad Pro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accent6"/>
                          </a:solidFill>
                          <a:latin typeface="Myriad Pro"/>
                          <a:cs typeface="Myriad Pro"/>
                        </a:rPr>
                        <a:t>técnica</a:t>
                      </a:r>
                      <a:r>
                        <a:rPr lang="en-US" sz="1600" baseline="0" dirty="0" smtClean="0">
                          <a:solidFill>
                            <a:schemeClr val="accent6"/>
                          </a:solidFill>
                          <a:latin typeface="Myriad Pro"/>
                          <a:cs typeface="Myriad Pro"/>
                        </a:rPr>
                        <a:t> in-loco</a:t>
                      </a:r>
                      <a:endParaRPr lang="en-US" sz="1600" dirty="0" smtClean="0">
                        <a:solidFill>
                          <a:schemeClr val="accent6"/>
                        </a:solidFill>
                        <a:latin typeface="Myriad Pro"/>
                        <a:cs typeface="Myriad Pro"/>
                      </a:endParaRPr>
                    </a:p>
                    <a:p>
                      <a:pPr marL="619779" lvl="1" indent="-342900">
                        <a:buClr>
                          <a:schemeClr val="bg2"/>
                        </a:buClr>
                        <a:buFont typeface="+mj-lt"/>
                        <a:buAutoNum type="arabicPeriod"/>
                      </a:pPr>
                      <a:endParaRPr lang="en-US" sz="1600" dirty="0" smtClean="0">
                        <a:solidFill>
                          <a:schemeClr val="accent6"/>
                        </a:solidFill>
                        <a:latin typeface="Myriad Pro"/>
                        <a:cs typeface="Myriad Pro"/>
                      </a:endParaRPr>
                    </a:p>
                    <a:p>
                      <a:pPr marL="619779" lvl="1" indent="-342900">
                        <a:buClr>
                          <a:schemeClr val="bg2"/>
                        </a:buClr>
                        <a:buFont typeface="+mj-lt"/>
                        <a:buAutoNum type="arabicPeriod"/>
                      </a:pPr>
                      <a:r>
                        <a:rPr lang="en-US" sz="1600" dirty="0" err="1" smtClean="0">
                          <a:solidFill>
                            <a:schemeClr val="accent6"/>
                          </a:solidFill>
                          <a:latin typeface="Myriad Pro"/>
                          <a:cs typeface="Myriad Pro"/>
                        </a:rPr>
                        <a:t>Gerar</a:t>
                      </a:r>
                      <a:r>
                        <a:rPr lang="en-US" sz="1600" baseline="0" dirty="0" smtClean="0">
                          <a:solidFill>
                            <a:schemeClr val="accent6"/>
                          </a:solidFill>
                          <a:latin typeface="Myriad Pro"/>
                          <a:cs typeface="Myriad Pro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accent6"/>
                          </a:solidFill>
                          <a:latin typeface="Myriad Pro"/>
                          <a:cs typeface="Myriad Pro"/>
                        </a:rPr>
                        <a:t>mais</a:t>
                      </a:r>
                      <a:r>
                        <a:rPr lang="en-US" sz="1600" baseline="0" dirty="0" smtClean="0">
                          <a:solidFill>
                            <a:schemeClr val="accent6"/>
                          </a:solidFill>
                          <a:latin typeface="Myriad Pro"/>
                          <a:cs typeface="Myriad Pro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accent6"/>
                          </a:solidFill>
                          <a:latin typeface="Myriad Pro"/>
                          <a:cs typeface="Myriad Pro"/>
                        </a:rPr>
                        <a:t>confiabilidade</a:t>
                      </a:r>
                      <a:r>
                        <a:rPr lang="en-US" sz="1600" baseline="0" dirty="0" smtClean="0">
                          <a:solidFill>
                            <a:schemeClr val="accent6"/>
                          </a:solidFill>
                          <a:latin typeface="Myriad Pro"/>
                          <a:cs typeface="Myriad Pro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accent6"/>
                          </a:solidFill>
                          <a:latin typeface="Myriad Pro"/>
                          <a:cs typeface="Myriad Pro"/>
                        </a:rPr>
                        <a:t>na</a:t>
                      </a:r>
                      <a:r>
                        <a:rPr lang="en-US" sz="1600" baseline="0" dirty="0" smtClean="0">
                          <a:solidFill>
                            <a:schemeClr val="accent6"/>
                          </a:solidFill>
                          <a:latin typeface="Myriad Pro"/>
                          <a:cs typeface="Myriad Pro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accent6"/>
                          </a:solidFill>
                          <a:latin typeface="Myriad Pro"/>
                          <a:cs typeface="Myriad Pro"/>
                        </a:rPr>
                        <a:t>percepção</a:t>
                      </a:r>
                      <a:r>
                        <a:rPr lang="en-US" sz="1600" baseline="0" dirty="0" smtClean="0">
                          <a:solidFill>
                            <a:schemeClr val="accent6"/>
                          </a:solidFill>
                          <a:latin typeface="Myriad Pro"/>
                          <a:cs typeface="Myriad Pro"/>
                        </a:rPr>
                        <a:t> de valor do </a:t>
                      </a:r>
                      <a:r>
                        <a:rPr lang="en-US" sz="1600" baseline="0" dirty="0" err="1" smtClean="0">
                          <a:solidFill>
                            <a:schemeClr val="accent6"/>
                          </a:solidFill>
                          <a:latin typeface="Myriad Pro"/>
                          <a:cs typeface="Myriad Pro"/>
                        </a:rPr>
                        <a:t>cliente</a:t>
                      </a:r>
                      <a:r>
                        <a:rPr lang="en-US" sz="1600" dirty="0" smtClean="0">
                          <a:solidFill>
                            <a:schemeClr val="accent6"/>
                          </a:solidFill>
                          <a:latin typeface="Myriad Pro"/>
                          <a:cs typeface="Myriad Pro"/>
                        </a:rPr>
                        <a:t>.</a:t>
                      </a:r>
                    </a:p>
                    <a:p>
                      <a:pPr marL="619779" lvl="1" indent="-342900">
                        <a:buClr>
                          <a:schemeClr val="bg2"/>
                        </a:buClr>
                        <a:buFont typeface="+mj-lt"/>
                        <a:buAutoNum type="arabicPeriod"/>
                      </a:pPr>
                      <a:endParaRPr lang="en-US" sz="1600" dirty="0" smtClean="0">
                        <a:solidFill>
                          <a:schemeClr val="accent6"/>
                        </a:solidFill>
                        <a:latin typeface="Myriad Pro"/>
                        <a:cs typeface="Myriad Pro"/>
                      </a:endParaRPr>
                    </a:p>
                    <a:p>
                      <a:pPr marL="619779" lvl="1" indent="-342900">
                        <a:buClr>
                          <a:schemeClr val="bg2"/>
                        </a:buClr>
                        <a:buFont typeface="+mj-lt"/>
                        <a:buAutoNum type="arabicPeriod"/>
                      </a:pPr>
                      <a:r>
                        <a:rPr lang="en-US" sz="1600" b="1" kern="1200" baseline="0" dirty="0" smtClean="0">
                          <a:solidFill>
                            <a:schemeClr val="accent6"/>
                          </a:solidFill>
                          <a:latin typeface="Myriad Pro"/>
                          <a:ea typeface="+mn-ea"/>
                          <a:cs typeface="Myriad Pro"/>
                        </a:rPr>
                        <a:t>Como </a:t>
                      </a:r>
                      <a:r>
                        <a:rPr lang="en-US" sz="1600" b="1" kern="1200" baseline="0" dirty="0" err="1" smtClean="0">
                          <a:solidFill>
                            <a:schemeClr val="accent6"/>
                          </a:solidFill>
                          <a:latin typeface="Myriad Pro"/>
                          <a:ea typeface="+mn-ea"/>
                          <a:cs typeface="Myriad Pro"/>
                        </a:rPr>
                        <a:t>acessar</a:t>
                      </a:r>
                      <a:r>
                        <a:rPr lang="en-US" sz="1600" b="1" kern="1200" baseline="0" dirty="0" smtClean="0">
                          <a:solidFill>
                            <a:schemeClr val="accent6"/>
                          </a:solidFill>
                          <a:latin typeface="Myriad Pro"/>
                          <a:ea typeface="+mn-ea"/>
                          <a:cs typeface="Myriad Pro"/>
                        </a:rPr>
                        <a:t> </a:t>
                      </a:r>
                      <a:r>
                        <a:rPr lang="en-US" sz="1600" b="1" kern="1200" baseline="0" dirty="0" err="1" smtClean="0">
                          <a:solidFill>
                            <a:schemeClr val="accent6"/>
                          </a:solidFill>
                          <a:latin typeface="Myriad Pro"/>
                          <a:ea typeface="+mn-ea"/>
                          <a:cs typeface="Myriad Pro"/>
                        </a:rPr>
                        <a:t>mão</a:t>
                      </a:r>
                      <a:r>
                        <a:rPr lang="en-US" sz="1600" b="1" kern="1200" baseline="0" dirty="0" smtClean="0">
                          <a:solidFill>
                            <a:schemeClr val="accent6"/>
                          </a:solidFill>
                          <a:latin typeface="Myriad Pro"/>
                          <a:ea typeface="+mn-ea"/>
                          <a:cs typeface="Myriad Pro"/>
                        </a:rPr>
                        <a:t> de </a:t>
                      </a:r>
                      <a:r>
                        <a:rPr lang="en-US" sz="1600" b="1" kern="1200" baseline="0" dirty="0" err="1" smtClean="0">
                          <a:solidFill>
                            <a:schemeClr val="accent6"/>
                          </a:solidFill>
                          <a:latin typeface="Myriad Pro"/>
                          <a:ea typeface="+mn-ea"/>
                          <a:cs typeface="Myriad Pro"/>
                        </a:rPr>
                        <a:t>obra</a:t>
                      </a:r>
                      <a:r>
                        <a:rPr lang="en-US" sz="1600" b="1" kern="1200" baseline="0" dirty="0" smtClean="0">
                          <a:solidFill>
                            <a:schemeClr val="accent6"/>
                          </a:solidFill>
                          <a:latin typeface="Myriad Pro"/>
                          <a:ea typeface="+mn-ea"/>
                          <a:cs typeface="Myriad Pro"/>
                        </a:rPr>
                        <a:t> </a:t>
                      </a:r>
                      <a:r>
                        <a:rPr lang="en-US" sz="1600" b="1" kern="1200" baseline="0" dirty="0" err="1" smtClean="0">
                          <a:solidFill>
                            <a:schemeClr val="accent6"/>
                          </a:solidFill>
                          <a:latin typeface="Myriad Pro"/>
                          <a:ea typeface="+mn-ea"/>
                          <a:cs typeface="Myriad Pro"/>
                        </a:rPr>
                        <a:t>disponível</a:t>
                      </a:r>
                      <a:r>
                        <a:rPr lang="en-US" sz="1600" b="1" kern="1200" baseline="0" dirty="0" smtClean="0">
                          <a:solidFill>
                            <a:schemeClr val="accent6"/>
                          </a:solidFill>
                          <a:latin typeface="Myriad Pro"/>
                          <a:ea typeface="+mn-ea"/>
                          <a:cs typeface="Myriad Pro"/>
                        </a:rPr>
                        <a:t> </a:t>
                      </a:r>
                      <a:r>
                        <a:rPr lang="en-US" sz="1600" b="1" kern="1200" baseline="0" dirty="0" err="1" smtClean="0">
                          <a:solidFill>
                            <a:schemeClr val="accent6"/>
                          </a:solidFill>
                          <a:latin typeface="Myriad Pro"/>
                          <a:ea typeface="+mn-ea"/>
                          <a:cs typeface="Myriad Pro"/>
                        </a:rPr>
                        <a:t>e</a:t>
                      </a:r>
                      <a:r>
                        <a:rPr lang="en-US" sz="1600" b="1" kern="1200" baseline="0" dirty="0" smtClean="0">
                          <a:solidFill>
                            <a:schemeClr val="accent6"/>
                          </a:solidFill>
                          <a:latin typeface="Myriad Pro"/>
                          <a:ea typeface="+mn-ea"/>
                          <a:cs typeface="Myriad Pro"/>
                        </a:rPr>
                        <a:t> </a:t>
                      </a:r>
                      <a:r>
                        <a:rPr lang="en-US" sz="1600" b="1" kern="1200" baseline="0" dirty="0" err="1" smtClean="0">
                          <a:solidFill>
                            <a:schemeClr val="accent6"/>
                          </a:solidFill>
                          <a:latin typeface="Myriad Pro"/>
                          <a:ea typeface="+mn-ea"/>
                          <a:cs typeface="Myriad Pro"/>
                        </a:rPr>
                        <a:t>qualificada</a:t>
                      </a:r>
                      <a:r>
                        <a:rPr lang="en-US" sz="1600" b="1" kern="1200" baseline="0" dirty="0" smtClean="0">
                          <a:solidFill>
                            <a:schemeClr val="accent6"/>
                          </a:solidFill>
                          <a:latin typeface="Myriad Pro"/>
                          <a:ea typeface="+mn-ea"/>
                          <a:cs typeface="Myriad Pro"/>
                        </a:rPr>
                        <a:t> </a:t>
                      </a:r>
                      <a:r>
                        <a:rPr lang="en-US" sz="1600" b="1" kern="1200" baseline="0" dirty="0" err="1" smtClean="0">
                          <a:solidFill>
                            <a:schemeClr val="accent6"/>
                          </a:solidFill>
                          <a:latin typeface="Myriad Pro"/>
                          <a:ea typeface="+mn-ea"/>
                          <a:cs typeface="Myriad Pro"/>
                        </a:rPr>
                        <a:t>em</a:t>
                      </a:r>
                      <a:r>
                        <a:rPr lang="en-US" sz="1600" b="1" kern="1200" baseline="0" dirty="0" smtClean="0">
                          <a:solidFill>
                            <a:schemeClr val="accent6"/>
                          </a:solidFill>
                          <a:latin typeface="Myriad Pro"/>
                          <a:ea typeface="+mn-ea"/>
                          <a:cs typeface="Myriad Pro"/>
                        </a:rPr>
                        <a:t> </a:t>
                      </a:r>
                      <a:r>
                        <a:rPr lang="en-US" sz="1600" b="1" kern="1200" baseline="0" dirty="0" err="1" smtClean="0">
                          <a:solidFill>
                            <a:schemeClr val="accent6"/>
                          </a:solidFill>
                          <a:latin typeface="Myriad Pro"/>
                          <a:ea typeface="+mn-ea"/>
                          <a:cs typeface="Myriad Pro"/>
                        </a:rPr>
                        <a:t>curto</a:t>
                      </a:r>
                      <a:r>
                        <a:rPr lang="en-US" sz="1600" b="1" kern="1200" baseline="0" dirty="0" smtClean="0">
                          <a:solidFill>
                            <a:schemeClr val="accent6"/>
                          </a:solidFill>
                          <a:latin typeface="Myriad Pro"/>
                          <a:ea typeface="+mn-ea"/>
                          <a:cs typeface="Myriad Pro"/>
                        </a:rPr>
                        <a:t> </a:t>
                      </a:r>
                      <a:r>
                        <a:rPr lang="en-US" sz="1600" b="1" kern="1200" baseline="0" dirty="0" err="1" smtClean="0">
                          <a:solidFill>
                            <a:schemeClr val="accent6"/>
                          </a:solidFill>
                          <a:latin typeface="Myriad Pro"/>
                          <a:ea typeface="+mn-ea"/>
                          <a:cs typeface="Myriad Pro"/>
                        </a:rPr>
                        <a:t>ciclo</a:t>
                      </a:r>
                      <a:r>
                        <a:rPr lang="en-US" sz="1600" b="1" kern="1200" baseline="0" dirty="0" smtClean="0">
                          <a:solidFill>
                            <a:schemeClr val="accent6"/>
                          </a:solidFill>
                          <a:latin typeface="Myriad Pro"/>
                          <a:ea typeface="+mn-ea"/>
                          <a:cs typeface="Myriad Pro"/>
                        </a:rPr>
                        <a:t> de tempo.</a:t>
                      </a:r>
                      <a:endParaRPr lang="en-US" sz="1600" dirty="0" smtClean="0">
                        <a:solidFill>
                          <a:schemeClr val="accent6"/>
                        </a:solidFill>
                        <a:latin typeface="Myriad Pro"/>
                        <a:cs typeface="Myriad Pro"/>
                      </a:endParaRPr>
                    </a:p>
                    <a:p>
                      <a:pPr marL="619779" lvl="1" indent="-342900">
                        <a:buClr>
                          <a:schemeClr val="bg2"/>
                        </a:buClr>
                        <a:buFont typeface="+mj-lt"/>
                        <a:buAutoNum type="arabicPeriod"/>
                      </a:pPr>
                      <a:endParaRPr lang="en-US" sz="1600" dirty="0" smtClean="0">
                        <a:solidFill>
                          <a:schemeClr val="accent6"/>
                        </a:solidFill>
                        <a:latin typeface="Myriad Pro"/>
                        <a:cs typeface="Myriad Pro"/>
                      </a:endParaRPr>
                    </a:p>
                    <a:p>
                      <a:pPr marL="619779" marR="0" lvl="1" indent="-342900" algn="l" defTabSz="5537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chemeClr val="accent6"/>
                          </a:solidFill>
                          <a:latin typeface="Myriad Pro"/>
                          <a:cs typeface="Myriad Pro"/>
                        </a:rPr>
                        <a:t>Gerenciar</a:t>
                      </a:r>
                      <a:r>
                        <a:rPr lang="en-US" sz="1600" baseline="0" dirty="0" smtClean="0">
                          <a:solidFill>
                            <a:schemeClr val="accent6"/>
                          </a:solidFill>
                          <a:latin typeface="Myriad Pro"/>
                          <a:cs typeface="Myriad Pro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accent6"/>
                          </a:solidFill>
                          <a:latin typeface="Myriad Pro"/>
                          <a:cs typeface="Myriad Pro"/>
                        </a:rPr>
                        <a:t>processo</a:t>
                      </a:r>
                      <a:r>
                        <a:rPr lang="en-US" sz="1600" baseline="0" dirty="0" smtClean="0">
                          <a:solidFill>
                            <a:schemeClr val="accent6"/>
                          </a:solidFill>
                          <a:latin typeface="Myriad Pro"/>
                          <a:cs typeface="Myriad Pro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accent6"/>
                          </a:solidFill>
                          <a:latin typeface="Myriad Pro"/>
                          <a:cs typeface="Myriad Pro"/>
                        </a:rPr>
                        <a:t>garantindo</a:t>
                      </a:r>
                      <a:r>
                        <a:rPr lang="en-US" sz="1600" baseline="0" dirty="0" smtClean="0">
                          <a:solidFill>
                            <a:schemeClr val="accent6"/>
                          </a:solidFill>
                          <a:latin typeface="Myriad Pro"/>
                          <a:cs typeface="Myriad Pro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accent6"/>
                          </a:solidFill>
                          <a:latin typeface="Myriad Pro"/>
                          <a:cs typeface="Myriad Pro"/>
                        </a:rPr>
                        <a:t>e</a:t>
                      </a:r>
                      <a:r>
                        <a:rPr lang="en-US" sz="1600" baseline="0" dirty="0" smtClean="0">
                          <a:solidFill>
                            <a:schemeClr val="accent6"/>
                          </a:solidFill>
                          <a:latin typeface="Myriad Pro"/>
                          <a:cs typeface="Myriad Pro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accent6"/>
                          </a:solidFill>
                          <a:latin typeface="Myriad Pro"/>
                          <a:cs typeface="Myriad Pro"/>
                        </a:rPr>
                        <a:t>assegurando</a:t>
                      </a:r>
                      <a:r>
                        <a:rPr lang="en-US" sz="1600" baseline="0" dirty="0" smtClean="0">
                          <a:solidFill>
                            <a:schemeClr val="accent6"/>
                          </a:solidFill>
                          <a:latin typeface="Myriad Pro"/>
                          <a:cs typeface="Myriad Pro"/>
                        </a:rPr>
                        <a:t> a </a:t>
                      </a:r>
                      <a:r>
                        <a:rPr lang="en-US" sz="1600" baseline="0" dirty="0" err="1" smtClean="0">
                          <a:solidFill>
                            <a:schemeClr val="accent6"/>
                          </a:solidFill>
                          <a:latin typeface="Myriad Pro"/>
                          <a:cs typeface="Myriad Pro"/>
                        </a:rPr>
                        <a:t>entrega</a:t>
                      </a:r>
                      <a:r>
                        <a:rPr lang="en-US" sz="1600" baseline="0" dirty="0" smtClean="0">
                          <a:solidFill>
                            <a:schemeClr val="accent6"/>
                          </a:solidFill>
                          <a:latin typeface="Myriad Pro"/>
                          <a:cs typeface="Myriad Pro"/>
                        </a:rPr>
                        <a:t> do </a:t>
                      </a:r>
                      <a:r>
                        <a:rPr lang="en-US" sz="1600" baseline="0" dirty="0" err="1" smtClean="0">
                          <a:solidFill>
                            <a:schemeClr val="accent6"/>
                          </a:solidFill>
                          <a:latin typeface="Myriad Pro"/>
                          <a:cs typeface="Myriad Pro"/>
                        </a:rPr>
                        <a:t>serviço</a:t>
                      </a:r>
                      <a:r>
                        <a:rPr lang="en-US" sz="1600" baseline="0" dirty="0" smtClean="0">
                          <a:solidFill>
                            <a:schemeClr val="accent6"/>
                          </a:solidFill>
                          <a:latin typeface="Myriad Pro"/>
                          <a:cs typeface="Myriad Pro"/>
                        </a:rPr>
                        <a:t> no </a:t>
                      </a:r>
                      <a:r>
                        <a:rPr lang="en-US" sz="1600" baseline="0" dirty="0" err="1" smtClean="0">
                          <a:solidFill>
                            <a:schemeClr val="accent6"/>
                          </a:solidFill>
                          <a:latin typeface="Myriad Pro"/>
                          <a:cs typeface="Myriad Pro"/>
                        </a:rPr>
                        <a:t>prazo</a:t>
                      </a:r>
                      <a:r>
                        <a:rPr lang="en-US" sz="1600" baseline="0" dirty="0" smtClean="0">
                          <a:solidFill>
                            <a:schemeClr val="accent6"/>
                          </a:solidFill>
                          <a:latin typeface="Myriad Pro"/>
                          <a:cs typeface="Myriad Pro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accent6"/>
                          </a:solidFill>
                          <a:latin typeface="Myriad Pro"/>
                          <a:cs typeface="Myriad Pro"/>
                        </a:rPr>
                        <a:t>esperado</a:t>
                      </a:r>
                      <a:endParaRPr lang="en-US" sz="1600" dirty="0" smtClean="0">
                        <a:solidFill>
                          <a:schemeClr val="accent6"/>
                        </a:solidFill>
                        <a:latin typeface="Myriad Pro"/>
                        <a:cs typeface="Myriad Pro"/>
                      </a:endParaRPr>
                    </a:p>
                    <a:p>
                      <a:pPr marL="562629" lvl="1" indent="-285750">
                        <a:buClr>
                          <a:schemeClr val="bg2"/>
                        </a:buClr>
                        <a:buFont typeface="Arial" pitchFamily="34" charset="0"/>
                        <a:buChar char="•"/>
                      </a:pPr>
                      <a:endParaRPr lang="en-US" sz="14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R w="317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7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914292290"/>
              </p:ext>
            </p:extLst>
          </p:nvPr>
        </p:nvGraphicFramePr>
        <p:xfrm>
          <a:off x="228600" y="0"/>
          <a:ext cx="8763000" cy="565760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905000"/>
                <a:gridCol w="6858000"/>
              </a:tblGrid>
              <a:tr h="1255669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4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  <a:tab pos="13754100" algn="l"/>
                          <a:tab pos="14478000" algn="l"/>
                          <a:tab pos="15201900" algn="l"/>
                        </a:tabLst>
                        <a:defRPr/>
                      </a:pPr>
                      <a:r>
                        <a:rPr kumimoji="0" lang="pt-BR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</a:p>
                  </a:txBody>
                  <a:tcPr marL="50620" marR="50620" marT="29729" marB="26325" anchor="ctr" horzOverflow="overflow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4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  <a:tab pos="13754100" algn="l"/>
                          <a:tab pos="14478000" algn="l"/>
                          <a:tab pos="15201900" algn="l"/>
                        </a:tabLst>
                        <a:defRPr/>
                      </a:pPr>
                      <a:r>
                        <a:rPr kumimoji="0" lang="pt-BR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Solução</a:t>
                      </a:r>
                      <a:r>
                        <a:rPr kumimoji="0" lang="pt-BR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 Criar um serviço híbrido e personalizado para demandas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4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  <a:tab pos="13754100" algn="l"/>
                          <a:tab pos="14478000" algn="l"/>
                          <a:tab pos="15201900" algn="l"/>
                        </a:tabLst>
                        <a:defRPr/>
                      </a:pPr>
                      <a:r>
                        <a:rPr kumimoji="0" lang="pt-BR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com potencial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ヒラギノ角ゴ ProN W3" pitchFamily="-104" charset="-128"/>
                        <a:cs typeface="Arial" pitchFamily="34" charset="0"/>
                      </a:endParaRPr>
                    </a:p>
                  </a:txBody>
                  <a:tcPr marL="50620" marR="50620" marT="29729" marB="26325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0423">
                <a:tc gridSpan="2">
                  <a:txBody>
                    <a:bodyPr/>
                    <a:lstStyle/>
                    <a:p>
                      <a:pPr marL="276879" marR="0" lvl="1" indent="0" algn="l" defTabSz="449263" rtl="0" eaLnBrk="0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  <a:tab pos="13754100" algn="l"/>
                          <a:tab pos="14478000" algn="l"/>
                          <a:tab pos="15201900" algn="l"/>
                        </a:tabLst>
                      </a:pPr>
                      <a:endParaRPr kumimoji="0" lang="en-US" sz="11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  <a:tab pos="13754100" algn="l"/>
                          <a:tab pos="14478000" algn="l"/>
                          <a:tab pos="15201900" algn="l"/>
                        </a:tabLst>
                      </a:pPr>
                      <a:r>
                        <a:rPr kumimoji="0" lang="pt-BR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34" charset="0"/>
                          <a:ea typeface="ヒラギノ角ゴ ProN W3" pitchFamily="-104" charset="-128"/>
                          <a:cs typeface="Arial" pitchFamily="34" charset="0"/>
                        </a:rPr>
                        <a:t>Bougue</a:t>
                      </a:r>
                      <a:r>
                        <a:rPr kumimoji="0" lang="pt-B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34" charset="0"/>
                          <a:ea typeface="ヒラギノ角ゴ ProN W3" pitchFamily="-104" charset="-128"/>
                          <a:cs typeface="Arial" pitchFamily="34" charset="0"/>
                        </a:rPr>
                        <a:t> expresso</a:t>
                      </a:r>
                    </a:p>
                    <a:p>
                      <a:pPr marL="514350" marR="0" lvl="0" indent="-514350" algn="ctr" defTabSz="449263" rtl="0" eaLnBrk="0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+mj-lt"/>
                        <a:buAutoNum type="arabicPeriod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  <a:tab pos="13754100" algn="l"/>
                          <a:tab pos="14478000" algn="l"/>
                          <a:tab pos="15201900" algn="l"/>
                        </a:tabLst>
                      </a:pPr>
                      <a:endParaRPr kumimoji="0" lang="pt-B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ヒラギノ角ゴ ProN W3" pitchFamily="-104" charset="-128"/>
                        <a:cs typeface="Arial" pitchFamily="34" charset="0"/>
                      </a:endParaRPr>
                    </a:p>
                    <a:p>
                      <a:pPr marL="514350" marR="0" lvl="0" indent="-514350" algn="l" defTabSz="449263" rtl="0" eaLnBrk="0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+mj-lt"/>
                        <a:buAutoNum type="arabicPeriod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  <a:tab pos="13754100" algn="l"/>
                          <a:tab pos="14478000" algn="l"/>
                          <a:tab pos="15201900" algn="l"/>
                        </a:tabLst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ヒラギノ角ゴ ProN W3" pitchFamily="-104" charset="-128"/>
                          <a:cs typeface="Arial" pitchFamily="34" charset="0"/>
                        </a:rPr>
                        <a:t>Mão de obra qualificada </a:t>
                      </a: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ヒラギノ角ゴ ProN W3" pitchFamily="-104" charset="-128"/>
                          <a:cs typeface="Arial" pitchFamily="34" charset="0"/>
                        </a:rPr>
                        <a:t>(Curadoria </a:t>
                      </a:r>
                      <a:r>
                        <a:rPr kumimoji="0" lang="pt-B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ヒラギノ角ゴ ProN W3" pitchFamily="-104" charset="-128"/>
                          <a:cs typeface="Arial" pitchFamily="34" charset="0"/>
                        </a:rPr>
                        <a:t>bougue</a:t>
                      </a: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ヒラギノ角ゴ ProN W3" pitchFamily="-104" charset="-128"/>
                          <a:cs typeface="Arial" pitchFamily="34" charset="0"/>
                        </a:rPr>
                        <a:t>)</a:t>
                      </a:r>
                    </a:p>
                    <a:p>
                      <a:pPr marL="457200" marR="0" lvl="0" indent="-457200" algn="l" defTabSz="449263" rtl="0" eaLnBrk="0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+mj-lt"/>
                        <a:buAutoNum type="arabicPeriod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  <a:tab pos="13754100" algn="l"/>
                          <a:tab pos="14478000" algn="l"/>
                          <a:tab pos="15201900" algn="l"/>
                        </a:tabLst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ヒラギノ角ゴ ProN W3" pitchFamily="-104" charset="-128"/>
                          <a:cs typeface="Arial" pitchFamily="34" charset="0"/>
                        </a:rPr>
                        <a:t>Assessoria personalizada </a:t>
                      </a: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ヒラギノ角ゴ ProN W3" pitchFamily="-104" charset="-128"/>
                          <a:cs typeface="Arial" pitchFamily="34" charset="0"/>
                        </a:rPr>
                        <a:t>(Atendimento)</a:t>
                      </a:r>
                    </a:p>
                    <a:p>
                      <a:pPr marL="457200" marR="0" lvl="0" indent="-457200" algn="l" defTabSz="449263" rtl="0" eaLnBrk="0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+mj-lt"/>
                        <a:buAutoNum type="arabicPeriod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  <a:tab pos="13754100" algn="l"/>
                          <a:tab pos="14478000" algn="l"/>
                          <a:tab pos="15201900" algn="l"/>
                        </a:tabLst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ヒラギノ角ゴ ProN W3" pitchFamily="-104" charset="-128"/>
                          <a:cs typeface="Arial" pitchFamily="34" charset="0"/>
                        </a:rPr>
                        <a:t>Monitoramento </a:t>
                      </a: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ヒラギノ角ゴ ProN W3" pitchFamily="-104" charset="-128"/>
                          <a:cs typeface="Arial" pitchFamily="34" charset="0"/>
                        </a:rPr>
                        <a:t>(Gerenciamento</a:t>
                      </a: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ヒラギノ角ゴ ProN W3" pitchFamily="-104" charset="-128"/>
                          <a:cs typeface="Arial" pitchFamily="34" charset="0"/>
                        </a:rPr>
                        <a:t>)</a:t>
                      </a:r>
                    </a:p>
                    <a:p>
                      <a:pPr marL="457200" marR="0" lvl="0" indent="-457200" algn="l" defTabSz="449263" rtl="0" eaLnBrk="0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+mj-lt"/>
                        <a:buAutoNum type="arabicPeriod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  <a:tab pos="13754100" algn="l"/>
                          <a:tab pos="14478000" algn="l"/>
                          <a:tab pos="15201900" algn="l"/>
                        </a:tabLst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ヒラギノ角ゴ ProN W3" pitchFamily="-104" charset="-128"/>
                          <a:cs typeface="Arial" pitchFamily="34" charset="0"/>
                        </a:rPr>
                        <a:t>Garantia de realização do serviço </a:t>
                      </a: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ヒラギノ角ゴ ProN W3" pitchFamily="-104" charset="-128"/>
                          <a:cs typeface="Arial" pitchFamily="34" charset="0"/>
                        </a:rPr>
                        <a:t>(Retaguarda)</a:t>
                      </a:r>
                    </a:p>
                    <a:p>
                      <a:pPr marL="457200" marR="0" lvl="0" indent="-457200" algn="l" defTabSz="449263" rtl="0" eaLnBrk="0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+mj-lt"/>
                        <a:buAutoNum type="arabicPeriod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  <a:tab pos="13754100" algn="l"/>
                          <a:tab pos="14478000" algn="l"/>
                          <a:tab pos="15201900" algn="l"/>
                        </a:tabLst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ヒラギノ角ゴ ProN W3" pitchFamily="-104" charset="-128"/>
                          <a:cs typeface="Arial" pitchFamily="34" charset="0"/>
                        </a:rPr>
                        <a:t>Facilidade de pagamento </a:t>
                      </a: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ヒラギノ角ゴ ProN W3" pitchFamily="-104" charset="-128"/>
                          <a:cs typeface="Arial" pitchFamily="34" charset="0"/>
                        </a:rPr>
                        <a:t>(Parcelamento) </a:t>
                      </a:r>
                    </a:p>
                    <a:p>
                      <a:pPr marL="276879" marR="0" lvl="1" indent="0" algn="l" defTabSz="449263" rtl="0" eaLnBrk="0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  <a:tab pos="13754100" algn="l"/>
                          <a:tab pos="14478000" algn="l"/>
                          <a:tab pos="15201900" algn="l"/>
                        </a:tabLst>
                      </a:pPr>
                      <a:endParaRPr kumimoji="0" lang="pt-B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N W3" pitchFamily="-104" charset="-128"/>
                        <a:cs typeface="Arial" pitchFamily="34" charset="0"/>
                      </a:endParaRPr>
                    </a:p>
                    <a:p>
                      <a:pPr marL="276879" marR="0" lvl="1" indent="0" algn="l" defTabSz="449263" rtl="0" eaLnBrk="0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  <a:tab pos="13754100" algn="l"/>
                          <a:tab pos="14478000" algn="l"/>
                          <a:tab pos="15201900" algn="l"/>
                        </a:tabLst>
                      </a:pPr>
                      <a:endParaRPr kumimoji="0" lang="pt-B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D500"/>
                        </a:solidFill>
                        <a:effectLst/>
                        <a:latin typeface="Arial" pitchFamily="34" charset="0"/>
                        <a:ea typeface="ヒラギノ角ゴ ProN W3" pitchFamily="-104" charset="-128"/>
                        <a:cs typeface="Arial" pitchFamily="34" charset="0"/>
                      </a:endParaRPr>
                    </a:p>
                    <a:p>
                      <a:pPr marL="276879" marR="0" lvl="1" indent="0" algn="l" defTabSz="449263" rtl="0" eaLnBrk="0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  <a:tab pos="13754100" algn="l"/>
                          <a:tab pos="14478000" algn="l"/>
                          <a:tab pos="15201900" algn="l"/>
                        </a:tabLst>
                      </a:pPr>
                      <a:endParaRPr kumimoji="0" lang="pt-B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D500"/>
                        </a:solidFill>
                        <a:effectLst/>
                        <a:latin typeface="Arial" pitchFamily="34" charset="0"/>
                        <a:ea typeface="ヒラギノ角ゴ ProN W3" pitchFamily="-104" charset="-128"/>
                        <a:cs typeface="Arial" pitchFamily="34" charset="0"/>
                      </a:endParaRPr>
                    </a:p>
                  </a:txBody>
                  <a:tcPr marL="50620" marR="50620" marT="29729" marB="26325" horzOverflow="overflow">
                    <a:lnR w="317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image09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304800" y="-171450"/>
            <a:ext cx="2990850" cy="23241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" y="97155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 </a:t>
            </a:r>
            <a:r>
              <a:rPr lang="en-US" sz="2800" b="1" dirty="0" err="1" smtClean="0">
                <a:solidFill>
                  <a:srgbClr val="FFD500"/>
                </a:solidFill>
                <a:latin typeface=""/>
                <a:cs typeface=""/>
              </a:rPr>
              <a:t>Resultados</a:t>
            </a:r>
            <a:r>
              <a:rPr lang="en-US" sz="2800" b="1" dirty="0" smtClean="0">
                <a:solidFill>
                  <a:srgbClr val="FFD500"/>
                </a:solidFill>
                <a:latin typeface=""/>
                <a:cs typeface=""/>
              </a:rPr>
              <a:t> </a:t>
            </a:r>
            <a:r>
              <a:rPr lang="en-US" sz="2800" b="1" dirty="0" err="1" smtClean="0">
                <a:solidFill>
                  <a:srgbClr val="FFD500"/>
                </a:solidFill>
                <a:latin typeface=""/>
                <a:cs typeface=""/>
              </a:rPr>
              <a:t>Após</a:t>
            </a:r>
            <a:r>
              <a:rPr lang="en-US" sz="2800" b="1" dirty="0" smtClean="0">
                <a:solidFill>
                  <a:srgbClr val="FFD500"/>
                </a:solidFill>
                <a:latin typeface=""/>
                <a:cs typeface=""/>
              </a:rPr>
              <a:t> </a:t>
            </a:r>
            <a:r>
              <a:rPr lang="en-US" sz="2800" b="1" dirty="0" err="1" smtClean="0">
                <a:solidFill>
                  <a:srgbClr val="FFD500"/>
                </a:solidFill>
                <a:latin typeface=""/>
                <a:cs typeface=""/>
              </a:rPr>
              <a:t>Modelo</a:t>
            </a:r>
            <a:r>
              <a:rPr lang="en-US" sz="2800" b="1" dirty="0" smtClean="0">
                <a:solidFill>
                  <a:srgbClr val="FFD500"/>
                </a:solidFill>
                <a:latin typeface=""/>
                <a:cs typeface=""/>
              </a:rPr>
              <a:t> </a:t>
            </a:r>
            <a:r>
              <a:rPr lang="en-US" sz="2800" b="1" dirty="0" err="1" smtClean="0">
                <a:solidFill>
                  <a:srgbClr val="FFD500"/>
                </a:solidFill>
                <a:latin typeface=""/>
                <a:cs typeface=""/>
              </a:rPr>
              <a:t>Híbrido</a:t>
            </a:r>
            <a:endParaRPr lang="en-US" sz="2800" b="1" dirty="0">
              <a:solidFill>
                <a:srgbClr val="FFD500"/>
              </a:solidFill>
              <a:latin typeface=""/>
              <a:cs typeface="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1605498"/>
            <a:ext cx="713481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Aumento</a:t>
            </a:r>
            <a:r>
              <a:rPr lang="en-US" sz="2000" dirty="0" smtClean="0"/>
              <a:t> </a:t>
            </a:r>
            <a:r>
              <a:rPr lang="en-US" sz="2000" dirty="0" err="1" smtClean="0"/>
              <a:t>da</a:t>
            </a:r>
            <a:r>
              <a:rPr lang="en-US" sz="2000" dirty="0" smtClean="0"/>
              <a:t> base </a:t>
            </a:r>
            <a:r>
              <a:rPr lang="en-US" sz="2000" dirty="0" err="1" smtClean="0"/>
              <a:t>qualificada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Aumento</a:t>
            </a:r>
            <a:r>
              <a:rPr lang="en-US" sz="2000" dirty="0" smtClean="0"/>
              <a:t> de </a:t>
            </a:r>
            <a:r>
              <a:rPr lang="en-US" sz="2000" dirty="0" err="1" smtClean="0"/>
              <a:t>serviços</a:t>
            </a:r>
            <a:r>
              <a:rPr lang="en-US" sz="2000" dirty="0" smtClean="0"/>
              <a:t> </a:t>
            </a:r>
            <a:r>
              <a:rPr lang="en-US" sz="2000" dirty="0" err="1" smtClean="0"/>
              <a:t>contratados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200%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Maior</a:t>
            </a:r>
            <a:r>
              <a:rPr lang="en-US" sz="2000" dirty="0" smtClean="0"/>
              <a:t> </a:t>
            </a:r>
            <a:r>
              <a:rPr lang="en-US" sz="2000" dirty="0" err="1" smtClean="0"/>
              <a:t>percepção</a:t>
            </a:r>
            <a:r>
              <a:rPr lang="en-US" sz="2000" dirty="0" smtClean="0"/>
              <a:t> de valor do </a:t>
            </a:r>
            <a:r>
              <a:rPr lang="en-US" sz="2000" dirty="0" err="1" smtClean="0"/>
              <a:t>cliente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Modelo</a:t>
            </a:r>
            <a:r>
              <a:rPr lang="en-US" sz="2000" dirty="0" smtClean="0"/>
              <a:t> com </a:t>
            </a:r>
            <a:r>
              <a:rPr lang="en-US" sz="2000" dirty="0" err="1" smtClean="0"/>
              <a:t>aumento</a:t>
            </a:r>
            <a:r>
              <a:rPr lang="en-US" sz="2000" dirty="0" smtClean="0"/>
              <a:t> de </a:t>
            </a:r>
            <a:r>
              <a:rPr lang="en-US" sz="2000" dirty="0" err="1" smtClean="0"/>
              <a:t>margem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55% de </a:t>
            </a:r>
            <a:r>
              <a:rPr lang="en-US" sz="2000" dirty="0" err="1" smtClean="0"/>
              <a:t>lucro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n-US" sz="2000" dirty="0" err="1" smtClean="0"/>
              <a:t>projeto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Melhora</a:t>
            </a:r>
            <a:r>
              <a:rPr lang="en-US" sz="2000" dirty="0" smtClean="0"/>
              <a:t> no </a:t>
            </a:r>
            <a:r>
              <a:rPr lang="en-US" sz="2000" dirty="0" err="1" smtClean="0"/>
              <a:t>processo</a:t>
            </a:r>
            <a:r>
              <a:rPr lang="en-US" sz="2000" dirty="0" smtClean="0"/>
              <a:t> de </a:t>
            </a:r>
            <a:r>
              <a:rPr lang="en-US" sz="2000" dirty="0" err="1" smtClean="0"/>
              <a:t>orçamento</a:t>
            </a:r>
            <a:r>
              <a:rPr lang="en-US" sz="2000" dirty="0" smtClean="0"/>
              <a:t> com </a:t>
            </a:r>
            <a:r>
              <a:rPr lang="en-US" sz="2000" dirty="0" err="1" smtClean="0"/>
              <a:t>o</a:t>
            </a:r>
            <a:r>
              <a:rPr lang="en-US" sz="2000" dirty="0" smtClean="0"/>
              <a:t> </a:t>
            </a:r>
            <a:r>
              <a:rPr lang="en-US" sz="2000" dirty="0" err="1" smtClean="0"/>
              <a:t>sistema</a:t>
            </a:r>
            <a:r>
              <a:rPr lang="en-US" sz="2000" dirty="0" smtClean="0"/>
              <a:t> de </a:t>
            </a:r>
            <a:r>
              <a:rPr lang="en-US" sz="2000" dirty="0" err="1" smtClean="0"/>
              <a:t>agendamento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Avaliações</a:t>
            </a:r>
            <a:r>
              <a:rPr lang="en-US" sz="2000" dirty="0" smtClean="0"/>
              <a:t> </a:t>
            </a:r>
            <a:r>
              <a:rPr lang="en-US" sz="2000" dirty="0" err="1" smtClean="0"/>
              <a:t>pontuais</a:t>
            </a:r>
            <a:r>
              <a:rPr lang="en-US" sz="2000" dirty="0" smtClean="0"/>
              <a:t> </a:t>
            </a:r>
            <a:r>
              <a:rPr lang="en-US" sz="2000" dirty="0" err="1" smtClean="0"/>
              <a:t>pós</a:t>
            </a:r>
            <a:r>
              <a:rPr lang="en-US" sz="2000" dirty="0" smtClean="0"/>
              <a:t> </a:t>
            </a:r>
            <a:r>
              <a:rPr lang="en-US" sz="2000" dirty="0" err="1" smtClean="0"/>
              <a:t>serviços</a:t>
            </a:r>
            <a:r>
              <a:rPr lang="en-US" sz="2000" dirty="0" smtClean="0"/>
              <a:t> </a:t>
            </a:r>
            <a:r>
              <a:rPr lang="en-US" sz="2000" dirty="0" err="1" smtClean="0"/>
              <a:t>contratados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581150"/>
            <a:ext cx="406513" cy="4065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2190750"/>
            <a:ext cx="406513" cy="4065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2800350"/>
            <a:ext cx="406513" cy="4065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3409950"/>
            <a:ext cx="406513" cy="4065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4095750"/>
            <a:ext cx="406513" cy="4065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4629150"/>
            <a:ext cx="406513" cy="40651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Text Box 1"/>
          <p:cNvSpPr txBox="1">
            <a:spLocks noChangeArrowheads="1"/>
          </p:cNvSpPr>
          <p:nvPr/>
        </p:nvSpPr>
        <p:spPr bwMode="auto">
          <a:xfrm>
            <a:off x="533400" y="1123950"/>
            <a:ext cx="5929628" cy="66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0739" tIns="30739" rIns="30739" bIns="30739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1200">
                <a:solidFill>
                  <a:schemeClr val="bg1"/>
                </a:solidFill>
                <a:latin typeface="Gill Sans Light" pitchFamily="-104" charset="0"/>
                <a:ea typeface="ヒラギノ角ゴ ProN W3" pitchFamily="-104" charset="-128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1200">
                <a:solidFill>
                  <a:schemeClr val="bg1"/>
                </a:solidFill>
                <a:latin typeface="Gill Sans Light" pitchFamily="-104" charset="0"/>
                <a:ea typeface="ヒラギノ角ゴ ProN W3" pitchFamily="-10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1200">
                <a:solidFill>
                  <a:schemeClr val="bg1"/>
                </a:solidFill>
                <a:latin typeface="Gill Sans Light" pitchFamily="-104" charset="0"/>
                <a:ea typeface="ヒラギノ角ゴ ProN W3" pitchFamily="-10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1200">
                <a:solidFill>
                  <a:schemeClr val="bg1"/>
                </a:solidFill>
                <a:latin typeface="Gill Sans Light" pitchFamily="-104" charset="0"/>
                <a:ea typeface="ヒラギノ角ゴ ProN W3" pitchFamily="-10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1200">
                <a:solidFill>
                  <a:schemeClr val="bg1"/>
                </a:solidFill>
                <a:latin typeface="Gill Sans Light" pitchFamily="-104" charset="0"/>
                <a:ea typeface="ヒラギノ角ゴ ProN W3" pitchFamily="-10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1200">
                <a:solidFill>
                  <a:schemeClr val="bg1"/>
                </a:solidFill>
                <a:latin typeface="Gill Sans Light" pitchFamily="-104" charset="0"/>
                <a:ea typeface="ヒラギノ角ゴ ProN W3" pitchFamily="-10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1200">
                <a:solidFill>
                  <a:schemeClr val="bg1"/>
                </a:solidFill>
                <a:latin typeface="Gill Sans Light" pitchFamily="-104" charset="0"/>
                <a:ea typeface="ヒラギノ角ゴ ProN W3" pitchFamily="-10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1200">
                <a:solidFill>
                  <a:schemeClr val="bg1"/>
                </a:solidFill>
                <a:latin typeface="Gill Sans Light" pitchFamily="-104" charset="0"/>
                <a:ea typeface="ヒラギノ角ゴ ProN W3" pitchFamily="-10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1200">
                <a:solidFill>
                  <a:schemeClr val="bg1"/>
                </a:solidFill>
                <a:latin typeface="Gill Sans Light" pitchFamily="-104" charset="0"/>
                <a:ea typeface="ヒラギノ角ゴ ProN W3" pitchFamily="-104" charset="-128"/>
              </a:defRPr>
            </a:lvl9pPr>
          </a:lstStyle>
          <a:p>
            <a:pPr eaLnBrk="1" hangingPunct="1"/>
            <a:endParaRPr lang="pt-BR" sz="1900" b="1">
              <a:solidFill>
                <a:srgbClr val="0066CC"/>
              </a:solidFill>
              <a:latin typeface="Myriad Pro" charset="0"/>
            </a:endParaRPr>
          </a:p>
        </p:txBody>
      </p:sp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1143000" y="1504950"/>
            <a:ext cx="7133466" cy="199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5377" tIns="27688" rIns="55377" bIns="27688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If you want go anywhere in your life and go after your Dreams! </a:t>
            </a:r>
            <a:r>
              <a:rPr lang="en-US" sz="2800" b="1" dirty="0">
                <a:latin typeface="+mn-lt"/>
              </a:rPr>
              <a:t>You need take risks!!</a:t>
            </a:r>
            <a:r>
              <a:rPr lang="en-US" sz="2800" dirty="0">
                <a:latin typeface="+mn-lt"/>
              </a:rPr>
              <a:t>”.</a:t>
            </a:r>
            <a:r>
              <a:rPr lang="en-US" sz="2100" dirty="0">
                <a:latin typeface="+mn-lt"/>
              </a:rPr>
              <a:t/>
            </a:r>
            <a:br>
              <a:rPr lang="en-US" sz="2100" dirty="0">
                <a:latin typeface="+mn-lt"/>
              </a:rPr>
            </a:br>
            <a:r>
              <a:rPr lang="en-US" sz="21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/>
            </a:r>
            <a:br>
              <a:rPr lang="en-US" sz="2100" dirty="0">
                <a:solidFill>
                  <a:schemeClr val="bg1">
                    <a:lumMod val="95000"/>
                  </a:schemeClr>
                </a:solidFill>
                <a:latin typeface="+mn-lt"/>
              </a:rPr>
            </a:br>
            <a:endParaRPr lang="en-US" sz="21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algn="ctr"/>
            <a:r>
              <a:rPr lang="en-US" sz="1400" i="1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Niklas</a:t>
            </a:r>
            <a:r>
              <a:rPr lang="en-US" sz="1400" i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en-US" sz="1400" i="1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Zennstrom</a:t>
            </a:r>
            <a:r>
              <a:rPr lang="en-US" sz="1400" i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/>
            </a:r>
            <a:br>
              <a:rPr lang="en-US" sz="1400" i="1" dirty="0">
                <a:solidFill>
                  <a:schemeClr val="bg1">
                    <a:lumMod val="95000"/>
                  </a:schemeClr>
                </a:solidFill>
                <a:latin typeface="+mn-lt"/>
              </a:rPr>
            </a:br>
            <a:r>
              <a:rPr lang="en-US" sz="1400" i="1" dirty="0" err="1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Skype</a:t>
            </a:r>
            <a:r>
              <a:rPr lang="en-US" sz="1400" i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 Founder </a:t>
            </a:r>
            <a:endParaRPr lang="en-US" sz="1400" i="1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0" y="4620280"/>
            <a:ext cx="3134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  <a:hlinkClick r:id="rId3"/>
              </a:rPr>
              <a:t>www.bougue.com.br</a:t>
            </a:r>
            <a:endParaRPr lang="en-US" sz="28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0"/>
            <a:ext cx="8401412" cy="51625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914292290"/>
              </p:ext>
            </p:extLst>
          </p:nvPr>
        </p:nvGraphicFramePr>
        <p:xfrm>
          <a:off x="179512" y="1114429"/>
          <a:ext cx="8735888" cy="377958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963488"/>
                <a:gridCol w="7772400"/>
              </a:tblGrid>
              <a:tr h="99904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4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  <a:tab pos="13754100" algn="l"/>
                          <a:tab pos="14478000" algn="l"/>
                          <a:tab pos="15201900" algn="l"/>
                        </a:tabLst>
                        <a:defRPr/>
                      </a:pPr>
                      <a:endParaRPr kumimoji="0" lang="pt-BR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620" marR="50620" marT="29729" marB="26325" anchor="ctr" horzOverflow="overflow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4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  <a:tab pos="13754100" algn="l"/>
                          <a:tab pos="14478000" algn="l"/>
                          <a:tab pos="15201900" algn="l"/>
                        </a:tabLst>
                        <a:defRPr/>
                      </a:pPr>
                      <a:r>
                        <a:rPr kumimoji="0" lang="pt-B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Problema</a:t>
                      </a:r>
                      <a:r>
                        <a:rPr kumimoji="0" lang="pt-BR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 Variáveis X Expectativa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ヒラギノ角ゴ ProN W3" pitchFamily="-104" charset="-128"/>
                        <a:cs typeface="Arial" pitchFamily="34" charset="0"/>
                      </a:endParaRPr>
                    </a:p>
                  </a:txBody>
                  <a:tcPr marL="50620" marR="50620" marT="29729" marB="26325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0540">
                <a:tc gridSpan="2">
                  <a:txBody>
                    <a:bodyPr/>
                    <a:lstStyle/>
                    <a:p>
                      <a:pPr marL="276879" marR="0" lvl="1" indent="0" algn="ctr" defTabSz="449263" rtl="0" eaLnBrk="0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  <a:tab pos="13754100" algn="l"/>
                          <a:tab pos="14478000" algn="l"/>
                          <a:tab pos="15201900" algn="l"/>
                        </a:tabLst>
                      </a:pPr>
                      <a:endParaRPr kumimoji="0" lang="en-US" sz="14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76879" marR="0" lvl="1" indent="0" algn="ctr" defTabSz="449263" rtl="0" eaLnBrk="0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  <a:tab pos="13754100" algn="l"/>
                          <a:tab pos="14478000" algn="l"/>
                          <a:tab pos="15201900" algn="l"/>
                        </a:tabLst>
                      </a:pPr>
                      <a:r>
                        <a:rPr kumimoji="0" lang="en-US" sz="1400" b="1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Confiabilidade</a:t>
                      </a:r>
                      <a:r>
                        <a:rPr kumimoji="0" lang="en-US" sz="1400" b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X </a:t>
                      </a:r>
                      <a:r>
                        <a:rPr kumimoji="0" lang="en-US" sz="1400" b="1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Prazo</a:t>
                      </a:r>
                      <a:endParaRPr kumimoji="0" lang="en-US" sz="14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76879" marR="0" lvl="1" indent="0" algn="ctr" defTabSz="449263" rtl="0" eaLnBrk="0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  <a:tab pos="13754100" algn="l"/>
                          <a:tab pos="14478000" algn="l"/>
                          <a:tab pos="15201900" algn="l"/>
                        </a:tabLst>
                      </a:pPr>
                      <a:endParaRPr kumimoji="0" lang="en-US" sz="14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76879" marR="0" lvl="1" indent="0" algn="ctr" defTabSz="449263" rtl="0" eaLnBrk="0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  <a:tab pos="13754100" algn="l"/>
                          <a:tab pos="14478000" algn="l"/>
                          <a:tab pos="15201900" algn="l"/>
                        </a:tabLst>
                      </a:pPr>
                      <a:r>
                        <a:rPr kumimoji="0" lang="en-US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Por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natureza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serviço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é </a:t>
                      </a:r>
                      <a:r>
                        <a:rPr kumimoji="0" lang="en-US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Intangível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  <a:p>
                      <a:pPr marL="276879" marR="0" lvl="1" indent="0" algn="ctr" defTabSz="449263" rtl="0" eaLnBrk="0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  <a:tab pos="13754100" algn="l"/>
                          <a:tab pos="14478000" algn="l"/>
                          <a:tab pos="15201900" algn="l"/>
                        </a:tabLst>
                      </a:pPr>
                      <a:r>
                        <a:rPr kumimoji="0" lang="en-US" sz="1400" b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Experiência</a:t>
                      </a:r>
                      <a:r>
                        <a:rPr kumimoji="0" 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de </a:t>
                      </a:r>
                      <a:r>
                        <a:rPr kumimoji="0" lang="en-US" sz="1400" b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compra</a:t>
                      </a:r>
                      <a:r>
                        <a:rPr kumimoji="0" 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negativa</a:t>
                      </a:r>
                      <a:r>
                        <a:rPr kumimoji="0" 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vs. </a:t>
                      </a:r>
                      <a:r>
                        <a:rPr kumimoji="0" lang="en-US" sz="1400" b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reputação</a:t>
                      </a:r>
                      <a:r>
                        <a:rPr kumimoji="0" 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vs. </a:t>
                      </a:r>
                      <a:r>
                        <a:rPr kumimoji="0" lang="en-US" sz="1400" b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percepção</a:t>
                      </a:r>
                      <a:r>
                        <a:rPr kumimoji="0" 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de </a:t>
                      </a:r>
                      <a:r>
                        <a:rPr kumimoji="0" lang="en-US" sz="1400" b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qualidade</a:t>
                      </a:r>
                      <a:endParaRPr kumimoji="0" lang="pt-BR" sz="14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76879" marR="0" lvl="1" indent="0" algn="ctr" defTabSz="449263" rtl="0" eaLnBrk="0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  <a:tab pos="13754100" algn="l"/>
                          <a:tab pos="14478000" algn="l"/>
                          <a:tab pos="15201900" algn="l"/>
                        </a:tabLst>
                      </a:pPr>
                      <a:endParaRPr kumimoji="0" lang="pt-BR" sz="140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76879" marR="0" lvl="1" indent="0" algn="ctr" defTabSz="449263" rtl="0" eaLnBrk="0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  <a:tab pos="13754100" algn="l"/>
                          <a:tab pos="14478000" algn="l"/>
                          <a:tab pos="15201900" algn="l"/>
                        </a:tabLst>
                      </a:pPr>
                      <a:r>
                        <a:rPr kumimoji="0" lang="en-US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Por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natureza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serviço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é </a:t>
                      </a:r>
                      <a:r>
                        <a:rPr kumimoji="0" lang="en-US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variável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  <a:p>
                      <a:pPr marL="276879" marR="0" lvl="1" indent="0" algn="ctr" defTabSz="449263" rtl="0" eaLnBrk="0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  <a:tab pos="13754100" algn="l"/>
                          <a:tab pos="14478000" algn="l"/>
                          <a:tab pos="15201900" algn="l"/>
                        </a:tabLst>
                      </a:pPr>
                      <a:r>
                        <a:rPr kumimoji="0" 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 “</a:t>
                      </a:r>
                      <a:r>
                        <a:rPr kumimoji="0" lang="en-US" sz="1400" b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quem</a:t>
                      </a:r>
                      <a:r>
                        <a:rPr kumimoji="0" 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1400" b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quando</a:t>
                      </a:r>
                      <a:r>
                        <a:rPr kumimoji="0" 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e </a:t>
                      </a:r>
                      <a:r>
                        <a:rPr kumimoji="0" lang="en-US" sz="1400" b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onde</a:t>
                      </a:r>
                      <a:r>
                        <a:rPr kumimoji="0" 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” </a:t>
                      </a:r>
                      <a:r>
                        <a:rPr kumimoji="0" lang="en-US" sz="1400" b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influem</a:t>
                      </a:r>
                      <a:r>
                        <a:rPr kumimoji="0" 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  <a:r>
                        <a:rPr kumimoji="0" 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qualidade</a:t>
                      </a:r>
                      <a:r>
                        <a:rPr kumimoji="0" 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1400" b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difícil</a:t>
                      </a:r>
                      <a:r>
                        <a:rPr kumimoji="0" 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de </a:t>
                      </a:r>
                      <a:r>
                        <a:rPr kumimoji="0" lang="en-US" sz="1400" b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prever</a:t>
                      </a:r>
                      <a:r>
                        <a:rPr kumimoji="0" 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276879" marR="0" lvl="1" indent="0" algn="ctr" defTabSz="449263" rtl="0" eaLnBrk="0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  <a:tab pos="13754100" algn="l"/>
                          <a:tab pos="14478000" algn="l"/>
                          <a:tab pos="15201900" algn="l"/>
                        </a:tabLst>
                      </a:pPr>
                      <a:endParaRPr kumimoji="0" lang="en-US" sz="14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76879" marR="0" lvl="1" indent="0" algn="ctr" defTabSz="449263" rtl="0" eaLnBrk="0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  <a:tab pos="13754100" algn="l"/>
                          <a:tab pos="14478000" algn="l"/>
                          <a:tab pos="15201900" algn="l"/>
                        </a:tabLst>
                      </a:pPr>
                      <a:r>
                        <a:rPr kumimoji="0" lang="en-US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Indicação</a:t>
                      </a:r>
                      <a:endParaRPr kumimoji="0" lang="en-US" sz="14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76879" marR="0" lvl="1" indent="0" algn="ctr" defTabSz="449263" rtl="0" eaLnBrk="0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  <a:tab pos="13754100" algn="l"/>
                          <a:tab pos="14478000" algn="l"/>
                          <a:tab pos="15201900" algn="l"/>
                        </a:tabLst>
                      </a:pPr>
                      <a:r>
                        <a:rPr kumimoji="0" lang="en-US" sz="1400" b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Baixo</a:t>
                      </a:r>
                      <a:r>
                        <a:rPr kumimoji="0" 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retorno</a:t>
                      </a:r>
                      <a:r>
                        <a:rPr kumimoji="0" 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kumimoji="0" 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nem</a:t>
                      </a:r>
                      <a:r>
                        <a:rPr kumimoji="0" 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sempre</a:t>
                      </a:r>
                      <a:r>
                        <a:rPr kumimoji="0" 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dentro</a:t>
                      </a:r>
                      <a:r>
                        <a:rPr kumimoji="0" 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da</a:t>
                      </a:r>
                      <a:r>
                        <a:rPr kumimoji="0" 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minha</a:t>
                      </a:r>
                      <a:r>
                        <a:rPr kumimoji="0" 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demanda</a:t>
                      </a:r>
                      <a:r>
                        <a:rPr kumimoji="0" 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ヒラギノ角ゴ ProN W3" pitchFamily="-104" charset="-128"/>
                        <a:cs typeface="Arial" pitchFamily="34" charset="0"/>
                      </a:endParaRPr>
                    </a:p>
                    <a:p>
                      <a:pPr marL="276879" marR="0" lvl="1" indent="0" algn="l" defTabSz="449263" rtl="0" eaLnBrk="0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  <a:tab pos="13754100" algn="l"/>
                          <a:tab pos="14478000" algn="l"/>
                          <a:tab pos="15201900" algn="l"/>
                        </a:tabLst>
                      </a:pPr>
                      <a:endParaRPr kumimoji="0" lang="en-US" sz="11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76879" marR="0" lvl="1" indent="0" algn="l" defTabSz="449263" rtl="0" eaLnBrk="0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134600" algn="l"/>
                          <a:tab pos="10858500" algn="l"/>
                          <a:tab pos="11582400" algn="l"/>
                          <a:tab pos="12306300" algn="l"/>
                          <a:tab pos="13030200" algn="l"/>
                          <a:tab pos="13754100" algn="l"/>
                          <a:tab pos="14478000" algn="l"/>
                          <a:tab pos="15201900" algn="l"/>
                        </a:tabLst>
                      </a:pP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ヒラギノ角ゴ ProN W3" pitchFamily="-104" charset="-128"/>
                        <a:cs typeface="Arial" pitchFamily="34" charset="0"/>
                      </a:endParaRPr>
                    </a:p>
                  </a:txBody>
                  <a:tcPr marL="50620" marR="50620" marT="29729" marB="26325" horzOverflow="overflow">
                    <a:lnR w="317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Multiplicar 23"/>
          <p:cNvSpPr>
            <a:spLocks noChangeArrowheads="1"/>
          </p:cNvSpPr>
          <p:nvPr/>
        </p:nvSpPr>
        <p:spPr bwMode="auto">
          <a:xfrm>
            <a:off x="251520" y="1203598"/>
            <a:ext cx="864096" cy="831287"/>
          </a:xfrm>
          <a:custGeom>
            <a:avLst/>
            <a:gdLst>
              <a:gd name="T0" fmla="*/ 740060 w 3081337"/>
              <a:gd name="T1" fmla="*/ 747686 h 3113088"/>
              <a:gd name="T2" fmla="*/ 2341277 w 3081337"/>
              <a:gd name="T3" fmla="*/ 747686 h 3113088"/>
              <a:gd name="T4" fmla="*/ 2341277 w 3081337"/>
              <a:gd name="T5" fmla="*/ 2365402 h 3113088"/>
              <a:gd name="T6" fmla="*/ 740060 w 3081337"/>
              <a:gd name="T7" fmla="*/ 2365402 h 3113088"/>
              <a:gd name="T8" fmla="*/ 2 60000 65536"/>
              <a:gd name="T9" fmla="*/ 3 60000 65536"/>
              <a:gd name="T10" fmla="*/ 0 60000 65536"/>
              <a:gd name="T11" fmla="*/ 1 60000 65536"/>
              <a:gd name="T12" fmla="*/ 482519 w 3081337"/>
              <a:gd name="T13" fmla="*/ 492772 h 3113088"/>
              <a:gd name="T14" fmla="*/ 2598818 w 3081337"/>
              <a:gd name="T15" fmla="*/ 2620316 h 31130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81337" h="3113088">
                <a:moveTo>
                  <a:pt x="482519" y="1002600"/>
                </a:moveTo>
                <a:lnTo>
                  <a:pt x="997601" y="492772"/>
                </a:lnTo>
                <a:lnTo>
                  <a:pt x="1540669" y="1041435"/>
                </a:lnTo>
                <a:lnTo>
                  <a:pt x="2083736" y="492772"/>
                </a:lnTo>
                <a:lnTo>
                  <a:pt x="2598818" y="1002600"/>
                </a:lnTo>
                <a:lnTo>
                  <a:pt x="2050524" y="1556544"/>
                </a:lnTo>
                <a:lnTo>
                  <a:pt x="2598818" y="2110488"/>
                </a:lnTo>
                <a:lnTo>
                  <a:pt x="2083736" y="2620316"/>
                </a:lnTo>
                <a:lnTo>
                  <a:pt x="1540669" y="2071653"/>
                </a:lnTo>
                <a:lnTo>
                  <a:pt x="997601" y="2620316"/>
                </a:lnTo>
                <a:lnTo>
                  <a:pt x="482519" y="2110488"/>
                </a:lnTo>
                <a:lnTo>
                  <a:pt x="1030813" y="1556544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55377" tIns="27688" rIns="55377" bIns="27688"/>
          <a:lstStyle/>
          <a:p>
            <a:endParaRPr lang="pt-BR" dirty="0">
              <a:solidFill>
                <a:schemeClr val="tx1"/>
              </a:solidFill>
              <a:latin typeface="Myriad Pro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276350"/>
            <a:ext cx="89916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D500"/>
                </a:solidFill>
              </a:rPr>
              <a:t>Grande </a:t>
            </a:r>
            <a:r>
              <a:rPr lang="en-US" sz="2800" b="1" dirty="0" err="1" smtClean="0">
                <a:solidFill>
                  <a:srgbClr val="FFD500"/>
                </a:solidFill>
              </a:rPr>
              <a:t>demanda</a:t>
            </a:r>
            <a:r>
              <a:rPr lang="en-US" sz="2800" b="1" dirty="0" smtClean="0">
                <a:solidFill>
                  <a:srgbClr val="FFD500"/>
                </a:solidFill>
              </a:rPr>
              <a:t> </a:t>
            </a:r>
            <a:r>
              <a:rPr lang="en-US" sz="2800" b="1" dirty="0" err="1" smtClean="0">
                <a:solidFill>
                  <a:srgbClr val="FFD500"/>
                </a:solidFill>
              </a:rPr>
              <a:t>por</a:t>
            </a:r>
            <a:r>
              <a:rPr lang="en-US" sz="2800" b="1" dirty="0" smtClean="0">
                <a:solidFill>
                  <a:srgbClr val="FFD500"/>
                </a:solidFill>
              </a:rPr>
              <a:t> </a:t>
            </a:r>
            <a:r>
              <a:rPr lang="en-US" sz="2800" b="1" dirty="0" err="1" smtClean="0">
                <a:solidFill>
                  <a:srgbClr val="FFD500"/>
                </a:solidFill>
              </a:rPr>
              <a:t>serviços</a:t>
            </a:r>
            <a:endParaRPr lang="en-US" sz="2800" b="1" dirty="0" smtClean="0">
              <a:solidFill>
                <a:srgbClr val="FFD500"/>
              </a:solidFill>
            </a:endParaRPr>
          </a:p>
          <a:p>
            <a:r>
              <a:rPr lang="en-US" sz="2800" b="1" dirty="0" smtClean="0">
                <a:solidFill>
                  <a:srgbClr val="FFD500"/>
                </a:solidFill>
              </a:rPr>
              <a:t> 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80 </a:t>
            </a:r>
            <a:r>
              <a:rPr lang="en-US" sz="2400" dirty="0" err="1" smtClean="0"/>
              <a:t>milhões</a:t>
            </a:r>
            <a:r>
              <a:rPr lang="en-US" sz="2400" dirty="0" smtClean="0"/>
              <a:t> de </a:t>
            </a:r>
            <a:r>
              <a:rPr lang="en-US" sz="2400" dirty="0" err="1" smtClean="0"/>
              <a:t>residências</a:t>
            </a: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5 </a:t>
            </a:r>
            <a:r>
              <a:rPr lang="en-US" sz="2400" dirty="0" err="1" smtClean="0"/>
              <a:t>milhões</a:t>
            </a:r>
            <a:r>
              <a:rPr lang="en-US" sz="2400" dirty="0" smtClean="0"/>
              <a:t> de </a:t>
            </a:r>
            <a:r>
              <a:rPr lang="en-US" sz="2400" dirty="0" err="1" smtClean="0"/>
              <a:t>empresas</a:t>
            </a: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18 </a:t>
            </a:r>
            <a:r>
              <a:rPr lang="en-US" sz="2400" dirty="0" err="1" smtClean="0"/>
              <a:t>milhões</a:t>
            </a:r>
            <a:r>
              <a:rPr lang="en-US" sz="2400" dirty="0" smtClean="0"/>
              <a:t> de </a:t>
            </a:r>
            <a:r>
              <a:rPr lang="en-US" sz="2400" dirty="0" err="1" smtClean="0"/>
              <a:t>edifícios</a:t>
            </a:r>
            <a:r>
              <a:rPr lang="en-US" sz="2400" dirty="0" smtClean="0"/>
              <a:t> </a:t>
            </a:r>
            <a:r>
              <a:rPr lang="en-US" sz="2400" dirty="0" err="1" smtClean="0"/>
              <a:t>comerciais</a:t>
            </a:r>
            <a:r>
              <a:rPr lang="en-US" sz="2400" dirty="0" smtClean="0"/>
              <a:t> </a:t>
            </a:r>
            <a:r>
              <a:rPr lang="en-US" sz="2400" dirty="0" err="1" smtClean="0"/>
              <a:t>e</a:t>
            </a:r>
            <a:r>
              <a:rPr lang="en-US" sz="2400" dirty="0" smtClean="0"/>
              <a:t> </a:t>
            </a:r>
            <a:r>
              <a:rPr lang="en-US" sz="2400" dirty="0" err="1" smtClean="0"/>
              <a:t>industriais</a:t>
            </a: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70% das </a:t>
            </a:r>
            <a:r>
              <a:rPr lang="en-US" sz="2400" dirty="0" err="1" smtClean="0"/>
              <a:t>pessoas</a:t>
            </a:r>
            <a:r>
              <a:rPr lang="en-US" sz="2400" dirty="0" smtClean="0"/>
              <a:t> </a:t>
            </a:r>
            <a:r>
              <a:rPr lang="en-US" sz="2400" dirty="0" err="1" smtClean="0"/>
              <a:t>precisam</a:t>
            </a:r>
            <a:r>
              <a:rPr lang="en-US" sz="2400" dirty="0" smtClean="0"/>
              <a:t> de </a:t>
            </a:r>
            <a:r>
              <a:rPr lang="en-US" sz="2400" dirty="0" err="1" smtClean="0"/>
              <a:t>serviço</a:t>
            </a:r>
            <a:r>
              <a:rPr lang="en-US" sz="2400" dirty="0" smtClean="0"/>
              <a:t> </a:t>
            </a:r>
            <a:r>
              <a:rPr lang="en-US" sz="2400" dirty="0" err="1" smtClean="0"/>
              <a:t>pelo</a:t>
            </a:r>
            <a:r>
              <a:rPr lang="en-US" sz="2400" dirty="0" smtClean="0"/>
              <a:t> </a:t>
            </a:r>
            <a:r>
              <a:rPr lang="en-US" sz="2400" dirty="0" err="1" smtClean="0"/>
              <a:t>menos</a:t>
            </a:r>
            <a:r>
              <a:rPr lang="en-US" sz="2400" dirty="0" smtClean="0"/>
              <a:t> </a:t>
            </a:r>
            <a:r>
              <a:rPr lang="en-US" sz="2400" dirty="0" err="1" smtClean="0"/>
              <a:t>três</a:t>
            </a:r>
            <a:r>
              <a:rPr lang="en-US" sz="2400" dirty="0" smtClean="0"/>
              <a:t> </a:t>
            </a:r>
            <a:r>
              <a:rPr lang="en-US" sz="2400" dirty="0" err="1" smtClean="0"/>
              <a:t>vezes</a:t>
            </a:r>
            <a:r>
              <a:rPr lang="en-US" sz="2400" dirty="0" smtClean="0"/>
              <a:t>  </a:t>
            </a:r>
            <a:r>
              <a:rPr lang="en-US" sz="2400" dirty="0" err="1" smtClean="0"/>
              <a:t>por</a:t>
            </a:r>
            <a:r>
              <a:rPr lang="en-US" sz="2400" dirty="0" smtClean="0"/>
              <a:t> </a:t>
            </a:r>
            <a:r>
              <a:rPr lang="en-US" sz="2400" dirty="0" err="1" smtClean="0"/>
              <a:t>ano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1644061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1200150"/>
            <a:ext cx="8077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D500"/>
                </a:solidFill>
              </a:rPr>
              <a:t>Oferta</a:t>
            </a:r>
            <a:r>
              <a:rPr lang="en-US" sz="2800" b="1" dirty="0" smtClean="0">
                <a:solidFill>
                  <a:srgbClr val="FFD500"/>
                </a:solidFill>
              </a:rPr>
              <a:t> de </a:t>
            </a:r>
            <a:r>
              <a:rPr lang="en-US" sz="2800" b="1" dirty="0" err="1" smtClean="0">
                <a:solidFill>
                  <a:srgbClr val="FFD500"/>
                </a:solidFill>
              </a:rPr>
              <a:t>trabalho</a:t>
            </a:r>
            <a:r>
              <a:rPr lang="en-US" sz="2800" b="1" dirty="0" smtClean="0">
                <a:solidFill>
                  <a:srgbClr val="FFD500"/>
                </a:solidFill>
              </a:rPr>
              <a:t> </a:t>
            </a:r>
            <a:r>
              <a:rPr lang="en-US" sz="2800" b="1" dirty="0" err="1" smtClean="0">
                <a:solidFill>
                  <a:srgbClr val="FFD500"/>
                </a:solidFill>
              </a:rPr>
              <a:t>grande</a:t>
            </a:r>
            <a:r>
              <a:rPr lang="en-US" sz="2800" b="1" dirty="0" smtClean="0">
                <a:solidFill>
                  <a:srgbClr val="FFD500"/>
                </a:solidFill>
              </a:rPr>
              <a:t> </a:t>
            </a:r>
            <a:r>
              <a:rPr lang="en-US" sz="2800" b="1" dirty="0" err="1" smtClean="0">
                <a:solidFill>
                  <a:srgbClr val="FFD500"/>
                </a:solidFill>
              </a:rPr>
              <a:t>mas</a:t>
            </a:r>
            <a:r>
              <a:rPr lang="en-US" sz="2800" b="1" dirty="0" smtClean="0">
                <a:solidFill>
                  <a:srgbClr val="FFD500"/>
                </a:solidFill>
              </a:rPr>
              <a:t> </a:t>
            </a:r>
            <a:r>
              <a:rPr lang="en-US" sz="2800" b="1" dirty="0" err="1" smtClean="0">
                <a:solidFill>
                  <a:srgbClr val="FFD500"/>
                </a:solidFill>
              </a:rPr>
              <a:t>fragmentada</a:t>
            </a:r>
            <a:endParaRPr lang="en-US" sz="2800" b="1" dirty="0" smtClean="0">
              <a:solidFill>
                <a:srgbClr val="FFD500"/>
              </a:solidFill>
            </a:endParaRPr>
          </a:p>
          <a:p>
            <a:endParaRPr lang="en-US" sz="2800" b="1" dirty="0" smtClean="0">
              <a:solidFill>
                <a:srgbClr val="FFD500"/>
              </a:solidFill>
            </a:endParaRPr>
          </a:p>
          <a:p>
            <a:pPr>
              <a:buFont typeface="Arial"/>
              <a:buChar char="•"/>
            </a:pPr>
            <a:r>
              <a:rPr lang="en-US" sz="2400" dirty="0" smtClean="0"/>
              <a:t> 7 </a:t>
            </a:r>
            <a:r>
              <a:rPr lang="en-US" sz="2400" dirty="0" err="1" smtClean="0"/>
              <a:t>milhões</a:t>
            </a:r>
            <a:r>
              <a:rPr lang="en-US" sz="2400" dirty="0" smtClean="0"/>
              <a:t> </a:t>
            </a:r>
            <a:r>
              <a:rPr lang="en-US" sz="2400" dirty="0" err="1" smtClean="0"/>
              <a:t>profissionais</a:t>
            </a:r>
            <a:r>
              <a:rPr lang="en-US" sz="2400" dirty="0" smtClean="0"/>
              <a:t> </a:t>
            </a:r>
            <a:r>
              <a:rPr lang="en-US" sz="2400" dirty="0" err="1" smtClean="0"/>
              <a:t>e</a:t>
            </a:r>
            <a:r>
              <a:rPr lang="en-US" sz="2400" dirty="0" smtClean="0"/>
              <a:t> </a:t>
            </a:r>
            <a:r>
              <a:rPr lang="en-US" sz="2400" dirty="0" err="1" smtClean="0"/>
              <a:t>empresas</a:t>
            </a: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60% </a:t>
            </a:r>
            <a:r>
              <a:rPr lang="en-US" sz="2400" dirty="0" err="1" smtClean="0"/>
              <a:t>Informais</a:t>
            </a:r>
            <a:r>
              <a:rPr lang="en-US" sz="2400" dirty="0" smtClean="0"/>
              <a:t> 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50%  </a:t>
            </a:r>
            <a:r>
              <a:rPr lang="en-US" sz="2400" dirty="0" err="1" smtClean="0"/>
              <a:t>são</a:t>
            </a:r>
            <a:r>
              <a:rPr lang="en-US" sz="2400" dirty="0" smtClean="0"/>
              <a:t> </a:t>
            </a:r>
            <a:r>
              <a:rPr lang="en-US" sz="2400" dirty="0" err="1" smtClean="0"/>
              <a:t>autônomos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1644061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ardrop 2"/>
          <p:cNvSpPr/>
          <p:nvPr/>
        </p:nvSpPr>
        <p:spPr bwMode="auto">
          <a:xfrm rot="20391009" flipV="1">
            <a:off x="639655" y="1097730"/>
            <a:ext cx="2964539" cy="3056051"/>
          </a:xfrm>
          <a:prstGeom prst="teardrop">
            <a:avLst>
              <a:gd name="adj" fmla="val 124987"/>
            </a:avLst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 Light" charset="0"/>
                <a:cs typeface="Arial Unicode MS" charset="0"/>
              </a:rPr>
              <a:t>v</a:t>
            </a:r>
          </a:p>
        </p:txBody>
      </p:sp>
      <p:sp>
        <p:nvSpPr>
          <p:cNvPr id="233475" name="TextBox 6"/>
          <p:cNvSpPr txBox="1">
            <a:spLocks noChangeArrowheads="1"/>
          </p:cNvSpPr>
          <p:nvPr/>
        </p:nvSpPr>
        <p:spPr bwMode="auto">
          <a:xfrm>
            <a:off x="838200" y="1753595"/>
            <a:ext cx="2971800" cy="165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5377" tIns="27688" rIns="55377" bIns="27688" anchor="ctr">
            <a:spAutoFit/>
          </a:bodyPr>
          <a:lstStyle>
            <a:lvl1pPr>
              <a:defRPr sz="1200">
                <a:solidFill>
                  <a:schemeClr val="bg1"/>
                </a:solidFill>
                <a:latin typeface="Gill Sans Light" pitchFamily="-104" charset="0"/>
                <a:ea typeface="ヒラギノ角ゴ ProN W3" pitchFamily="-104" charset="-128"/>
              </a:defRPr>
            </a:lvl1pPr>
            <a:lvl2pPr marL="37931725" indent="-37474525">
              <a:defRPr sz="1200">
                <a:solidFill>
                  <a:schemeClr val="bg1"/>
                </a:solidFill>
                <a:latin typeface="Gill Sans Light" pitchFamily="-104" charset="0"/>
                <a:ea typeface="ヒラギノ角ゴ ProN W3" pitchFamily="-104" charset="-128"/>
              </a:defRPr>
            </a:lvl2pPr>
            <a:lvl3pPr>
              <a:defRPr sz="1200">
                <a:solidFill>
                  <a:schemeClr val="bg1"/>
                </a:solidFill>
                <a:latin typeface="Gill Sans Light" pitchFamily="-104" charset="0"/>
                <a:ea typeface="ヒラギノ角ゴ ProN W3" pitchFamily="-104" charset="-128"/>
              </a:defRPr>
            </a:lvl3pPr>
            <a:lvl4pPr>
              <a:defRPr sz="1200">
                <a:solidFill>
                  <a:schemeClr val="bg1"/>
                </a:solidFill>
                <a:latin typeface="Gill Sans Light" pitchFamily="-104" charset="0"/>
                <a:ea typeface="ヒラギノ角ゴ ProN W3" pitchFamily="-104" charset="-128"/>
              </a:defRPr>
            </a:lvl4pPr>
            <a:lvl5pPr>
              <a:defRPr sz="1200">
                <a:solidFill>
                  <a:schemeClr val="bg1"/>
                </a:solidFill>
                <a:latin typeface="Gill Sans Light" pitchFamily="-104" charset="0"/>
                <a:ea typeface="ヒラギノ角ゴ ProN W3" pitchFamily="-10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Gill Sans Light" pitchFamily="-104" charset="0"/>
                <a:ea typeface="ヒラギノ角ゴ ProN W3" pitchFamily="-10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Gill Sans Light" pitchFamily="-104" charset="0"/>
                <a:ea typeface="ヒラギノ角ゴ ProN W3" pitchFamily="-10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Gill Sans Light" pitchFamily="-104" charset="0"/>
                <a:ea typeface="ヒラギノ角ゴ ProN W3" pitchFamily="-10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Gill Sans Light" pitchFamily="-104" charset="0"/>
                <a:ea typeface="ヒラギノ角ゴ ProN W3" pitchFamily="-104" charset="-128"/>
              </a:defRPr>
            </a:lvl9pPr>
          </a:lstStyle>
          <a:p>
            <a:r>
              <a:rPr lang="pt-BR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 que esse é</a:t>
            </a:r>
            <a:r>
              <a:rPr lang="pt-BR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 momento</a:t>
            </a:r>
            <a:r>
              <a:rPr lang="pt-BR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! </a:t>
            </a:r>
          </a:p>
          <a:p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90.000 </a:t>
            </a:r>
            <a:r>
              <a:rPr lang="en-US" sz="11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Milhões</a:t>
            </a:r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n-US" sz="11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usuários</a:t>
            </a:r>
            <a:r>
              <a:rPr lang="en-U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internet</a:t>
            </a:r>
          </a:p>
          <a:p>
            <a:pPr marL="171450" indent="-171450"/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87% dos </a:t>
            </a:r>
            <a:r>
              <a:rPr lang="en-US" sz="11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internautas</a:t>
            </a:r>
            <a:r>
              <a:rPr lang="en-U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brasileiros</a:t>
            </a:r>
            <a:r>
              <a:rPr lang="en-U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entram</a:t>
            </a:r>
            <a:r>
              <a:rPr lang="en-U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internet </a:t>
            </a:r>
            <a:r>
              <a:rPr lang="en-US" sz="11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semanalmente</a:t>
            </a:r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1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Número</a:t>
            </a:r>
            <a:r>
              <a:rPr lang="en-US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n-US" sz="11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celulares</a:t>
            </a:r>
            <a:r>
              <a:rPr lang="en-U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 smartphones no </a:t>
            </a:r>
            <a:r>
              <a:rPr lang="en-US" sz="11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Brasil</a:t>
            </a:r>
            <a:r>
              <a:rPr lang="en-U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já</a:t>
            </a:r>
            <a:r>
              <a:rPr lang="en-U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ultrapassa</a:t>
            </a:r>
            <a:r>
              <a:rPr lang="en-U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240 </a:t>
            </a:r>
            <a:r>
              <a:rPr lang="en-US" sz="11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milhões</a:t>
            </a:r>
            <a:r>
              <a:rPr lang="en-US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4212290199"/>
              </p:ext>
            </p:extLst>
          </p:nvPr>
        </p:nvGraphicFramePr>
        <p:xfrm>
          <a:off x="4932040" y="897564"/>
          <a:ext cx="4320480" cy="3198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4932040" y="4137924"/>
            <a:ext cx="4036322" cy="209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5377" tIns="27688" rIns="55377" bIns="27688">
            <a:spAutoFit/>
          </a:bodyPr>
          <a:lstStyle>
            <a:lvl1pPr>
              <a:defRPr sz="1200">
                <a:solidFill>
                  <a:schemeClr val="bg1"/>
                </a:solidFill>
                <a:latin typeface="Gill Sans Light" pitchFamily="-104" charset="0"/>
                <a:ea typeface="ヒラギノ角ゴ ProN W3" pitchFamily="-104" charset="-128"/>
              </a:defRPr>
            </a:lvl1pPr>
            <a:lvl2pPr marL="37931725" indent="-37474525">
              <a:defRPr sz="1200">
                <a:solidFill>
                  <a:schemeClr val="bg1"/>
                </a:solidFill>
                <a:latin typeface="Gill Sans Light" pitchFamily="-104" charset="0"/>
                <a:ea typeface="ヒラギノ角ゴ ProN W3" pitchFamily="-104" charset="-128"/>
              </a:defRPr>
            </a:lvl2pPr>
            <a:lvl3pPr>
              <a:defRPr sz="1200">
                <a:solidFill>
                  <a:schemeClr val="bg1"/>
                </a:solidFill>
                <a:latin typeface="Gill Sans Light" pitchFamily="-104" charset="0"/>
                <a:ea typeface="ヒラギノ角ゴ ProN W3" pitchFamily="-104" charset="-128"/>
              </a:defRPr>
            </a:lvl3pPr>
            <a:lvl4pPr>
              <a:defRPr sz="1200">
                <a:solidFill>
                  <a:schemeClr val="bg1"/>
                </a:solidFill>
                <a:latin typeface="Gill Sans Light" pitchFamily="-104" charset="0"/>
                <a:ea typeface="ヒラギノ角ゴ ProN W3" pitchFamily="-104" charset="-128"/>
              </a:defRPr>
            </a:lvl4pPr>
            <a:lvl5pPr>
              <a:defRPr sz="1200">
                <a:solidFill>
                  <a:schemeClr val="bg1"/>
                </a:solidFill>
                <a:latin typeface="Gill Sans Light" pitchFamily="-104" charset="0"/>
                <a:ea typeface="ヒラギノ角ゴ ProN W3" pitchFamily="-10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Gill Sans Light" pitchFamily="-104" charset="0"/>
                <a:ea typeface="ヒラギノ角ゴ ProN W3" pitchFamily="-10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Gill Sans Light" pitchFamily="-104" charset="0"/>
                <a:ea typeface="ヒラギノ角ゴ ProN W3" pitchFamily="-10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Gill Sans Light" pitchFamily="-104" charset="0"/>
                <a:ea typeface="ヒラギノ角ゴ ProN W3" pitchFamily="-10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Gill Sans Light" pitchFamily="-104" charset="0"/>
                <a:ea typeface="ヒラギノ角ゴ ProN W3" pitchFamily="-104" charset="-128"/>
              </a:defRPr>
            </a:lvl9pPr>
          </a:lstStyle>
          <a:p>
            <a:pPr algn="r"/>
            <a:r>
              <a:rPr lang="en-US" sz="1000" i="1" dirty="0" err="1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Fonte</a:t>
            </a:r>
            <a:r>
              <a:rPr lang="en-US" sz="1000" i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:  e-bit </a:t>
            </a:r>
            <a:r>
              <a:rPr lang="en-US" sz="1000" i="1" dirty="0" err="1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Informação</a:t>
            </a:r>
            <a:endParaRPr lang="en-US" sz="1000" i="1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34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3475" grpId="0"/>
      <p:bldGraphic spid="2" grpId="0">
        <p:bldAsOne/>
      </p:bldGraphic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33400" y="104775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400" b="1" dirty="0" smtClean="0">
                <a:solidFill>
                  <a:srgbClr val="FFD500"/>
                </a:solidFill>
                <a:latin typeface="Arial" pitchFamily="34" charset="0"/>
                <a:cs typeface="Arial" pitchFamily="34" charset="0"/>
              </a:rPr>
              <a:t>Setor de serviços Fragmentado cria grande dificuldade para o cliente tomar a melhor decisão</a:t>
            </a:r>
            <a:endParaRPr lang="pt-BR" sz="1600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image03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6087" y="2114550"/>
            <a:ext cx="3109913" cy="22002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1644061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vali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28720" y="2084487"/>
            <a:ext cx="838200" cy="785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2902" y="2236887"/>
            <a:ext cx="3287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pt-BR" sz="1400" b="1" i="1" kern="8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Facilitar o processo de busca via </a:t>
            </a:r>
            <a:r>
              <a:rPr lang="pt-BR" sz="1400" b="1" i="1" kern="800" dirty="0" err="1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geolocalização</a:t>
            </a:r>
            <a:endParaRPr lang="pt-BR" sz="1400" b="1" i="1" kern="800" dirty="0" smtClean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99720" y="3738801"/>
            <a:ext cx="3219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pt-BR" sz="1400" b="1" dirty="0" smtClean="0">
                <a:solidFill>
                  <a:srgbClr val="3F3F3F"/>
                </a:solidFill>
                <a:latin typeface="Arial" pitchFamily="34" charset="0"/>
                <a:cs typeface="Arial" pitchFamily="34" charset="0"/>
              </a:rPr>
              <a:t>Facilitar o processo de orçamento</a:t>
            </a:r>
            <a:endParaRPr lang="pt-BR" sz="1200" b="1" dirty="0">
              <a:latin typeface="Verdana"/>
              <a:cs typeface="Verdan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14520" y="3706564"/>
            <a:ext cx="3296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100" dirty="0" smtClean="0">
                <a:latin typeface="Arial" pitchFamily="34" charset="0"/>
                <a:cs typeface="Arial" pitchFamily="34" charset="0"/>
              </a:rPr>
            </a:br>
            <a:endParaRPr lang="pt-BR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14520" y="2236887"/>
            <a:ext cx="3524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x-none" sz="1400" b="1" i="1" dirty="0" smtClean="0">
                <a:solidFill>
                  <a:srgbClr val="3F3F3F"/>
                </a:solidFill>
                <a:latin typeface="Verdana"/>
                <a:cs typeface="Verdana"/>
              </a:rPr>
              <a:t>Sistema por avalação - Criar efeito colaborativo </a:t>
            </a:r>
            <a:endParaRPr lang="pt-BR" sz="1200" b="1" dirty="0" smtClean="0">
              <a:latin typeface="Verdana"/>
              <a:cs typeface="Verdana"/>
            </a:endParaRPr>
          </a:p>
        </p:txBody>
      </p:sp>
      <p:pic>
        <p:nvPicPr>
          <p:cNvPr id="21" name="Picture 20" descr="recomen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120" y="3586401"/>
            <a:ext cx="813564" cy="762000"/>
          </a:xfrm>
          <a:prstGeom prst="rect">
            <a:avLst/>
          </a:prstGeom>
        </p:spPr>
      </p:pic>
      <p:pic>
        <p:nvPicPr>
          <p:cNvPr id="24" name="Picture 23" descr="compa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2016979"/>
            <a:ext cx="894920" cy="8382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981200" y="1428750"/>
            <a:ext cx="5334000" cy="3231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500" b="1" dirty="0" err="1" smtClean="0">
                <a:solidFill>
                  <a:srgbClr val="2F2F2F"/>
                </a:solidFill>
                <a:latin typeface="Verdana"/>
                <a:cs typeface="Verdana"/>
              </a:rPr>
              <a:t>Experiência</a:t>
            </a:r>
            <a:r>
              <a:rPr lang="en-US" sz="1500" b="1" dirty="0" smtClean="0">
                <a:solidFill>
                  <a:srgbClr val="2F2F2F"/>
                </a:solidFill>
                <a:latin typeface="Verdana"/>
                <a:cs typeface="Verdana"/>
              </a:rPr>
              <a:t> </a:t>
            </a:r>
            <a:r>
              <a:rPr lang="en-US" sz="1500" b="1" dirty="0" err="1" smtClean="0">
                <a:solidFill>
                  <a:srgbClr val="2F2F2F"/>
                </a:solidFill>
                <a:latin typeface="Verdana"/>
                <a:cs typeface="Verdana"/>
              </a:rPr>
              <a:t>Versão</a:t>
            </a:r>
            <a:r>
              <a:rPr lang="en-US" sz="1500" b="1" dirty="0" smtClean="0">
                <a:solidFill>
                  <a:srgbClr val="2F2F2F"/>
                </a:solidFill>
                <a:latin typeface="Verdana"/>
                <a:cs typeface="Verdana"/>
              </a:rPr>
              <a:t> </a:t>
            </a:r>
            <a:r>
              <a:rPr lang="en-US" sz="1500" b="1" dirty="0" err="1" smtClean="0">
                <a:solidFill>
                  <a:srgbClr val="2F2F2F"/>
                </a:solidFill>
                <a:latin typeface="Verdana"/>
                <a:cs typeface="Verdana"/>
              </a:rPr>
              <a:t>Inicial</a:t>
            </a:r>
            <a:r>
              <a:rPr lang="en-US" sz="1500" b="1" dirty="0" smtClean="0">
                <a:solidFill>
                  <a:srgbClr val="2F2F2F"/>
                </a:solidFill>
                <a:latin typeface="Verdana"/>
                <a:cs typeface="Verdana"/>
              </a:rPr>
              <a:t> – </a:t>
            </a:r>
            <a:r>
              <a:rPr lang="en-US" sz="1500" b="1" dirty="0" err="1" smtClean="0">
                <a:solidFill>
                  <a:srgbClr val="2F2F2F"/>
                </a:solidFill>
                <a:latin typeface="Verdana"/>
                <a:cs typeface="Verdana"/>
              </a:rPr>
              <a:t>Foco</a:t>
            </a:r>
            <a:r>
              <a:rPr lang="en-US" sz="1500" b="1" dirty="0" smtClean="0">
                <a:solidFill>
                  <a:srgbClr val="2F2F2F"/>
                </a:solidFill>
                <a:latin typeface="Verdana"/>
                <a:cs typeface="Verdana"/>
              </a:rPr>
              <a:t> no On-line</a:t>
            </a:r>
            <a:endParaRPr lang="en-US" sz="1500" b="1" dirty="0">
              <a:solidFill>
                <a:srgbClr val="2F2F2F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1644061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20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1200150"/>
            <a:ext cx="8077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D500"/>
                </a:solidFill>
              </a:rPr>
              <a:t>Resultados</a:t>
            </a:r>
            <a:r>
              <a:rPr lang="en-US" sz="2800" b="1" dirty="0" smtClean="0">
                <a:solidFill>
                  <a:srgbClr val="FFD500"/>
                </a:solidFill>
              </a:rPr>
              <a:t> </a:t>
            </a:r>
            <a:r>
              <a:rPr lang="en-US" sz="2800" b="1" dirty="0" err="1" smtClean="0">
                <a:solidFill>
                  <a:srgbClr val="FFD500"/>
                </a:solidFill>
              </a:rPr>
              <a:t>Positivos</a:t>
            </a:r>
            <a:r>
              <a:rPr lang="en-US" sz="2800" b="1" dirty="0" smtClean="0">
                <a:solidFill>
                  <a:srgbClr val="FFD500"/>
                </a:solidFill>
              </a:rPr>
              <a:t>:</a:t>
            </a:r>
          </a:p>
          <a:p>
            <a:endParaRPr lang="en-US" sz="2800" b="1" dirty="0" smtClean="0">
              <a:solidFill>
                <a:srgbClr val="FFD500"/>
              </a:solidFill>
            </a:endParaRPr>
          </a:p>
          <a:p>
            <a:endParaRPr lang="en-US" sz="2800" b="1" dirty="0" smtClean="0">
              <a:solidFill>
                <a:srgbClr val="FFD500"/>
              </a:solidFill>
            </a:endParaRPr>
          </a:p>
          <a:p>
            <a:endParaRPr lang="en-US" sz="2800" b="1" dirty="0" smtClean="0">
              <a:solidFill>
                <a:srgbClr val="FFD5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593830"/>
            <a:ext cx="8610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Auto volume de </a:t>
            </a:r>
            <a:r>
              <a:rPr lang="en-US" sz="2400" dirty="0" err="1" smtClean="0"/>
              <a:t>demanda</a:t>
            </a:r>
            <a:r>
              <a:rPr lang="en-US" sz="2400" dirty="0" smtClean="0"/>
              <a:t> 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Rápido</a:t>
            </a:r>
            <a:r>
              <a:rPr lang="en-US" sz="2400" dirty="0" smtClean="0"/>
              <a:t> </a:t>
            </a:r>
            <a:r>
              <a:rPr lang="en-US" sz="2400" dirty="0" err="1" smtClean="0"/>
              <a:t>retorno</a:t>
            </a:r>
            <a:r>
              <a:rPr lang="en-US" sz="2400" dirty="0" smtClean="0"/>
              <a:t> do </a:t>
            </a:r>
            <a:r>
              <a:rPr lang="en-US" sz="2400" dirty="0" err="1" smtClean="0"/>
              <a:t>contato</a:t>
            </a:r>
            <a:r>
              <a:rPr lang="en-US" sz="2400" dirty="0" smtClean="0"/>
              <a:t> </a:t>
            </a:r>
            <a:r>
              <a:rPr lang="en-US" sz="2400" dirty="0" err="1" smtClean="0"/>
              <a:t>profissional</a:t>
            </a: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Cadastro</a:t>
            </a:r>
            <a:r>
              <a:rPr lang="en-US" sz="2400" dirty="0" smtClean="0"/>
              <a:t> </a:t>
            </a:r>
            <a:r>
              <a:rPr lang="en-US" sz="2400" dirty="0" err="1" smtClean="0"/>
              <a:t>ativo</a:t>
            </a:r>
            <a:r>
              <a:rPr lang="en-US" sz="2400" dirty="0" smtClean="0"/>
              <a:t> dos </a:t>
            </a:r>
            <a:r>
              <a:rPr lang="en-US" sz="2400" dirty="0" err="1" smtClean="0"/>
              <a:t>prestadores</a:t>
            </a:r>
            <a:endParaRPr lang="en-US" sz="2400" dirty="0" smtClean="0"/>
          </a:p>
          <a:p>
            <a:pPr>
              <a:buFont typeface="Arial"/>
              <a:buChar char="•"/>
            </a:pPr>
            <a:endParaRPr lang="en-US" sz="2400" dirty="0" smtClean="0"/>
          </a:p>
          <a:p>
            <a:r>
              <a:rPr lang="en-US" sz="2400" dirty="0" smtClean="0"/>
              <a:t>   </a:t>
            </a:r>
            <a:r>
              <a:rPr lang="en-US" sz="2400" b="1" dirty="0" err="1" smtClean="0">
                <a:solidFill>
                  <a:srgbClr val="FFD500"/>
                </a:solidFill>
              </a:rPr>
              <a:t>Resultados</a:t>
            </a:r>
            <a:r>
              <a:rPr lang="en-US" sz="2400" b="1" dirty="0" smtClean="0">
                <a:solidFill>
                  <a:srgbClr val="FFD500"/>
                </a:solidFill>
              </a:rPr>
              <a:t> </a:t>
            </a:r>
            <a:r>
              <a:rPr lang="en-US" sz="2400" b="1" dirty="0" err="1" smtClean="0">
                <a:solidFill>
                  <a:srgbClr val="FFD500"/>
                </a:solidFill>
              </a:rPr>
              <a:t>Negativos</a:t>
            </a:r>
            <a:endParaRPr lang="en-US" sz="2400" b="1" dirty="0" smtClean="0">
              <a:solidFill>
                <a:srgbClr val="FFD500"/>
              </a:solidFill>
            </a:endParaRPr>
          </a:p>
          <a:p>
            <a:pPr>
              <a:buFont typeface="Arial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Baixo</a:t>
            </a:r>
            <a:r>
              <a:rPr lang="en-US" sz="2400" dirty="0" smtClean="0"/>
              <a:t> volume de </a:t>
            </a:r>
            <a:r>
              <a:rPr lang="en-US" sz="2400" dirty="0" err="1" smtClean="0"/>
              <a:t>contratação</a:t>
            </a: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Efeito</a:t>
            </a:r>
            <a:r>
              <a:rPr lang="en-US" sz="2400" dirty="0" smtClean="0"/>
              <a:t> </a:t>
            </a:r>
            <a:r>
              <a:rPr lang="en-US" sz="2400" dirty="0" err="1" smtClean="0"/>
              <a:t>colaborativo</a:t>
            </a:r>
            <a:r>
              <a:rPr lang="en-US" sz="2400" dirty="0" smtClean="0"/>
              <a:t> </a:t>
            </a:r>
            <a:r>
              <a:rPr lang="en-US" sz="2400" dirty="0" err="1" smtClean="0"/>
              <a:t>insuficiente</a:t>
            </a: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Processo</a:t>
            </a:r>
            <a:r>
              <a:rPr lang="en-US" sz="2400" dirty="0" smtClean="0"/>
              <a:t> de </a:t>
            </a:r>
            <a:r>
              <a:rPr lang="en-US" sz="2400" dirty="0" err="1" smtClean="0"/>
              <a:t>orçamento</a:t>
            </a:r>
            <a:r>
              <a:rPr lang="en-US" sz="2400" dirty="0" smtClean="0"/>
              <a:t> online </a:t>
            </a:r>
            <a:r>
              <a:rPr lang="en-US" sz="2400" dirty="0" err="1" smtClean="0"/>
              <a:t>inviável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maioria</a:t>
            </a:r>
            <a:r>
              <a:rPr lang="en-US" sz="2400" dirty="0" smtClean="0"/>
              <a:t> dos </a:t>
            </a:r>
            <a:r>
              <a:rPr lang="en-US" sz="2400" dirty="0" err="1" smtClean="0"/>
              <a:t>casos</a:t>
            </a:r>
            <a:r>
              <a:rPr lang="en-US" sz="2400" dirty="0" smtClean="0"/>
              <a:t> 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Falta</a:t>
            </a:r>
            <a:r>
              <a:rPr lang="en-US" sz="2400" dirty="0" smtClean="0"/>
              <a:t> de </a:t>
            </a:r>
            <a:r>
              <a:rPr lang="en-US" sz="2400" dirty="0" err="1" smtClean="0"/>
              <a:t>Percepção</a:t>
            </a:r>
            <a:r>
              <a:rPr lang="en-US" sz="2400" dirty="0" smtClean="0"/>
              <a:t> de </a:t>
            </a:r>
            <a:r>
              <a:rPr lang="en-US" sz="2400" dirty="0" err="1" smtClean="0"/>
              <a:t>confiabilidade</a:t>
            </a:r>
            <a:r>
              <a:rPr lang="en-US" sz="2400" dirty="0" smtClean="0"/>
              <a:t> </a:t>
            </a:r>
            <a:r>
              <a:rPr lang="en-US" sz="2400" dirty="0" err="1" smtClean="0"/>
              <a:t>por</a:t>
            </a:r>
            <a:r>
              <a:rPr lang="en-US" sz="2400" dirty="0" smtClean="0"/>
              <a:t> parte do </a:t>
            </a:r>
            <a:r>
              <a:rPr lang="en-US" sz="2400" dirty="0" err="1" smtClean="0"/>
              <a:t>cliente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1644061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Light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Light" charset="0"/>
            <a:cs typeface="Arial Unicode MS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Light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Light" charset="0"/>
            <a:cs typeface="Arial Unicode MS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Light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Light" charset="0"/>
            <a:cs typeface="Arial Unicode MS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Light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Light" charset="0"/>
            <a:cs typeface="Arial Unicode MS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Light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Light" charset="0"/>
            <a:cs typeface="Arial Unicode MS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Light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Light" charset="0"/>
            <a:cs typeface="Arial Unicode MS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Light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Light" charset="0"/>
            <a:cs typeface="Arial Unicode MS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Light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Light" charset="0"/>
            <a:cs typeface="Arial Unicode MS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Light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Light" charset="0"/>
            <a:cs typeface="Arial Unicode MS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Light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Light" charset="0"/>
            <a:cs typeface="Arial Unicode MS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Personalizada 1">
      <a:dk1>
        <a:srgbClr val="3F3F3F"/>
      </a:dk1>
      <a:lt1>
        <a:srgbClr val="FFFFFF"/>
      </a:lt1>
      <a:dk2>
        <a:srgbClr val="3F3F3F"/>
      </a:dk2>
      <a:lt2>
        <a:srgbClr val="7F7F7F"/>
      </a:lt2>
      <a:accent1>
        <a:srgbClr val="307AAA"/>
      </a:accent1>
      <a:accent2>
        <a:srgbClr val="FFD500"/>
      </a:accent2>
      <a:accent3>
        <a:srgbClr val="F2F2F2"/>
      </a:accent3>
      <a:accent4>
        <a:srgbClr val="305AAA"/>
      </a:accent4>
      <a:accent5>
        <a:srgbClr val="3F3F3F"/>
      </a:accent5>
      <a:accent6>
        <a:srgbClr val="7F7F7F"/>
      </a:accent6>
      <a:hlink>
        <a:srgbClr val="CCCCFF"/>
      </a:hlink>
      <a:folHlink>
        <a:srgbClr val="B2B2B2"/>
      </a:folHlink>
    </a:clrScheme>
    <a:fontScheme name="Personalizada 1">
      <a:majorFont>
        <a:latin typeface="Myriad Pro"/>
        <a:ea typeface="ヒラギノ角ゴ ProN W3"/>
        <a:cs typeface="ヒラギノ角ゴ ProN W3"/>
      </a:majorFont>
      <a:minorFont>
        <a:latin typeface="Myriad Pro"/>
        <a:ea typeface="ヒラギノ角ゴ ProN W3"/>
        <a:cs typeface="ヒラギノ角ゴ ProN W3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Light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Light" charset="0"/>
            <a:cs typeface="Arial Unicode MS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Light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Light" charset="0"/>
            <a:cs typeface="Arial Unicode MS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Light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Light" charset="0"/>
            <a:cs typeface="Arial Unicode MS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Light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Light" charset="0"/>
            <a:cs typeface="Arial Unicode MS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Light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Light" charset="0"/>
            <a:cs typeface="Arial Unicode MS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Light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Light" charset="0"/>
            <a:cs typeface="Arial Unicode MS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Light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Light" charset="0"/>
            <a:cs typeface="Arial Unicode MS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Light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Light" charset="0"/>
            <a:cs typeface="Arial Unicode MS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6685</TotalTime>
  <Words>450</Words>
  <Application>Microsoft Office PowerPoint</Application>
  <PresentationFormat>Apresentação na tela (16:9)</PresentationFormat>
  <Paragraphs>96</Paragraphs>
  <Slides>13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18</vt:i4>
      </vt:variant>
      <vt:variant>
        <vt:lpstr>Títulos de slides</vt:lpstr>
      </vt:variant>
      <vt:variant>
        <vt:i4>13</vt:i4>
      </vt:variant>
    </vt:vector>
  </HeadingPairs>
  <TitlesOfParts>
    <vt:vector size="31" baseType="lpstr">
      <vt:lpstr>Tema do Office</vt:lpstr>
      <vt:lpstr>1_Tema do Office</vt:lpstr>
      <vt:lpstr>2_Tema do Office</vt:lpstr>
      <vt:lpstr>3_Tema do Office</vt:lpstr>
      <vt:lpstr>4_Tema do Office</vt:lpstr>
      <vt:lpstr>5_Tema do Office</vt:lpstr>
      <vt:lpstr>6_Tema do Office</vt:lpstr>
      <vt:lpstr>7_Tema do Office</vt:lpstr>
      <vt:lpstr>8_Tema do Office</vt:lpstr>
      <vt:lpstr>9_Tema do Office</vt:lpstr>
      <vt:lpstr>10_Tema do Office</vt:lpstr>
      <vt:lpstr>11_Tema do Office</vt:lpstr>
      <vt:lpstr>12_Tema do Office</vt:lpstr>
      <vt:lpstr>13_Tema do Office</vt:lpstr>
      <vt:lpstr>14_Tema do Office</vt:lpstr>
      <vt:lpstr>15_Tema do Office</vt:lpstr>
      <vt:lpstr>16_Tema do Office</vt:lpstr>
      <vt:lpstr>17_Tema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idianin</cp:lastModifiedBy>
  <cp:revision>508</cp:revision>
  <cp:lastPrinted>1601-01-01T00:00:00Z</cp:lastPrinted>
  <dcterms:created xsi:type="dcterms:W3CDTF">2013-06-25T16:26:42Z</dcterms:created>
  <dcterms:modified xsi:type="dcterms:W3CDTF">2013-08-13T19:42:24Z</dcterms:modified>
</cp:coreProperties>
</file>