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74"/>
  </p:notesMasterIdLst>
  <p:sldIdLst>
    <p:sldId id="256" r:id="rId3"/>
    <p:sldId id="257" r:id="rId4"/>
    <p:sldId id="260" r:id="rId5"/>
    <p:sldId id="261" r:id="rId6"/>
    <p:sldId id="263" r:id="rId7"/>
    <p:sldId id="262" r:id="rId8"/>
    <p:sldId id="265" r:id="rId9"/>
    <p:sldId id="266" r:id="rId10"/>
    <p:sldId id="267" r:id="rId11"/>
    <p:sldId id="268" r:id="rId12"/>
    <p:sldId id="272" r:id="rId13"/>
    <p:sldId id="278" r:id="rId14"/>
    <p:sldId id="279" r:id="rId15"/>
    <p:sldId id="281" r:id="rId16"/>
    <p:sldId id="282" r:id="rId17"/>
    <p:sldId id="283" r:id="rId18"/>
    <p:sldId id="295" r:id="rId19"/>
    <p:sldId id="296" r:id="rId20"/>
    <p:sldId id="297" r:id="rId21"/>
    <p:sldId id="309" r:id="rId22"/>
    <p:sldId id="335" r:id="rId23"/>
    <p:sldId id="310" r:id="rId24"/>
    <p:sldId id="271" r:id="rId25"/>
    <p:sldId id="270" r:id="rId26"/>
    <p:sldId id="273" r:id="rId27"/>
    <p:sldId id="274" r:id="rId28"/>
    <p:sldId id="275" r:id="rId29"/>
    <p:sldId id="308" r:id="rId30"/>
    <p:sldId id="328" r:id="rId31"/>
    <p:sldId id="329" r:id="rId32"/>
    <p:sldId id="330" r:id="rId33"/>
    <p:sldId id="334" r:id="rId34"/>
    <p:sldId id="332" r:id="rId35"/>
    <p:sldId id="333" r:id="rId36"/>
    <p:sldId id="331" r:id="rId37"/>
    <p:sldId id="284" r:id="rId38"/>
    <p:sldId id="285" r:id="rId39"/>
    <p:sldId id="286" r:id="rId40"/>
    <p:sldId id="287" r:id="rId41"/>
    <p:sldId id="288" r:id="rId42"/>
    <p:sldId id="289" r:id="rId43"/>
    <p:sldId id="290" r:id="rId44"/>
    <p:sldId id="291" r:id="rId45"/>
    <p:sldId id="292" r:id="rId46"/>
    <p:sldId id="293" r:id="rId47"/>
    <p:sldId id="300" r:id="rId48"/>
    <p:sldId id="301" r:id="rId49"/>
    <p:sldId id="302" r:id="rId50"/>
    <p:sldId id="303" r:id="rId51"/>
    <p:sldId id="304" r:id="rId52"/>
    <p:sldId id="305" r:id="rId53"/>
    <p:sldId id="298" r:id="rId54"/>
    <p:sldId id="299" r:id="rId55"/>
    <p:sldId id="294"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8D3F"/>
    <a:srgbClr val="FFFF53"/>
    <a:srgbClr val="00CC00"/>
    <a:srgbClr val="FFD937"/>
    <a:srgbClr val="FF99CC"/>
    <a:srgbClr val="99FF33"/>
    <a:srgbClr val="CCFF66"/>
    <a:srgbClr val="FFCC66"/>
    <a:srgbClr val="7DFF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58" autoAdjust="0"/>
  </p:normalViewPr>
  <p:slideViewPr>
    <p:cSldViewPr>
      <p:cViewPr>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86996-CA4F-44CC-84F9-EF1990BE3D0E}" type="doc">
      <dgm:prSet loTypeId="urn:microsoft.com/office/officeart/2005/8/layout/pyramid3" loCatId="pyramid" qsTypeId="urn:microsoft.com/office/officeart/2005/8/quickstyle/simple1" qsCatId="simple" csTypeId="urn:microsoft.com/office/officeart/2005/8/colors/accent2_3" csCatId="accent2"/>
      <dgm:spPr/>
      <dgm:t>
        <a:bodyPr/>
        <a:lstStyle/>
        <a:p>
          <a:endParaRPr lang="en-US"/>
        </a:p>
      </dgm:t>
    </dgm:pt>
    <dgm:pt modelId="{2E28BE80-4E91-48D8-A6BA-FFFDF0701E13}">
      <dgm:prSet custT="1"/>
      <dgm:spPr/>
      <dgm:t>
        <a:bodyPr anchor="t"/>
        <a:lstStyle/>
        <a:p>
          <a:pPr rtl="0"/>
          <a:r>
            <a:rPr lang="pt-BR" sz="4400" dirty="0" smtClean="0"/>
            <a:t>Produção</a:t>
          </a:r>
          <a:endParaRPr lang="en-US" sz="4400" dirty="0"/>
        </a:p>
      </dgm:t>
    </dgm:pt>
    <dgm:pt modelId="{EC7BB814-949B-4076-A811-266502662C89}" type="parTrans" cxnId="{4AC3B97E-FC8C-41CD-B082-0877722CCACB}">
      <dgm:prSet/>
      <dgm:spPr/>
      <dgm:t>
        <a:bodyPr/>
        <a:lstStyle/>
        <a:p>
          <a:endParaRPr lang="en-US" sz="1600"/>
        </a:p>
      </dgm:t>
    </dgm:pt>
    <dgm:pt modelId="{CC72D31B-52D3-4FE5-94AB-A20550424600}" type="sibTrans" cxnId="{4AC3B97E-FC8C-41CD-B082-0877722CCACB}">
      <dgm:prSet/>
      <dgm:spPr/>
      <dgm:t>
        <a:bodyPr/>
        <a:lstStyle/>
        <a:p>
          <a:endParaRPr lang="en-US" sz="1600"/>
        </a:p>
      </dgm:t>
    </dgm:pt>
    <dgm:pt modelId="{E43F0382-FE48-47B7-8787-6482D363ADE2}" type="pres">
      <dgm:prSet presAssocID="{15786996-CA4F-44CC-84F9-EF1990BE3D0E}" presName="Name0" presStyleCnt="0">
        <dgm:presLayoutVars>
          <dgm:dir/>
          <dgm:animLvl val="lvl"/>
          <dgm:resizeHandles val="exact"/>
        </dgm:presLayoutVars>
      </dgm:prSet>
      <dgm:spPr/>
      <dgm:t>
        <a:bodyPr/>
        <a:lstStyle/>
        <a:p>
          <a:endParaRPr lang="en-US"/>
        </a:p>
      </dgm:t>
    </dgm:pt>
    <dgm:pt modelId="{06179F46-0E64-4873-B08C-EB08561EB132}" type="pres">
      <dgm:prSet presAssocID="{2E28BE80-4E91-48D8-A6BA-FFFDF0701E13}" presName="Name8" presStyleCnt="0"/>
      <dgm:spPr/>
    </dgm:pt>
    <dgm:pt modelId="{9697C0B8-269D-4865-91B0-A99FE126C8A3}" type="pres">
      <dgm:prSet presAssocID="{2E28BE80-4E91-48D8-A6BA-FFFDF0701E13}" presName="level" presStyleLbl="node1" presStyleIdx="0" presStyleCnt="1" custLinFactNeighborY="47619">
        <dgm:presLayoutVars>
          <dgm:chMax val="1"/>
          <dgm:bulletEnabled val="1"/>
        </dgm:presLayoutVars>
      </dgm:prSet>
      <dgm:spPr/>
      <dgm:t>
        <a:bodyPr/>
        <a:lstStyle/>
        <a:p>
          <a:endParaRPr lang="en-US"/>
        </a:p>
      </dgm:t>
    </dgm:pt>
    <dgm:pt modelId="{A24542C1-0E7E-4753-B0AA-8C4B5E80FBAD}" type="pres">
      <dgm:prSet presAssocID="{2E28BE80-4E91-48D8-A6BA-FFFDF0701E13}" presName="levelTx" presStyleLbl="revTx" presStyleIdx="0" presStyleCnt="0">
        <dgm:presLayoutVars>
          <dgm:chMax val="1"/>
          <dgm:bulletEnabled val="1"/>
        </dgm:presLayoutVars>
      </dgm:prSet>
      <dgm:spPr/>
      <dgm:t>
        <a:bodyPr/>
        <a:lstStyle/>
        <a:p>
          <a:endParaRPr lang="en-US"/>
        </a:p>
      </dgm:t>
    </dgm:pt>
  </dgm:ptLst>
  <dgm:cxnLst>
    <dgm:cxn modelId="{4AC3B97E-FC8C-41CD-B082-0877722CCACB}" srcId="{15786996-CA4F-44CC-84F9-EF1990BE3D0E}" destId="{2E28BE80-4E91-48D8-A6BA-FFFDF0701E13}" srcOrd="0" destOrd="0" parTransId="{EC7BB814-949B-4076-A811-266502662C89}" sibTransId="{CC72D31B-52D3-4FE5-94AB-A20550424600}"/>
    <dgm:cxn modelId="{3438EDAC-23D2-4414-80AB-6175243AD7FD}" type="presOf" srcId="{2E28BE80-4E91-48D8-A6BA-FFFDF0701E13}" destId="{A24542C1-0E7E-4753-B0AA-8C4B5E80FBAD}" srcOrd="1" destOrd="0" presId="urn:microsoft.com/office/officeart/2005/8/layout/pyramid3"/>
    <dgm:cxn modelId="{B078E365-2AE6-4503-BB75-5BBD3A11671E}" type="presOf" srcId="{2E28BE80-4E91-48D8-A6BA-FFFDF0701E13}" destId="{9697C0B8-269D-4865-91B0-A99FE126C8A3}" srcOrd="0" destOrd="0" presId="urn:microsoft.com/office/officeart/2005/8/layout/pyramid3"/>
    <dgm:cxn modelId="{87BFF84F-8AF2-4301-86CA-DE58A5D03788}" type="presOf" srcId="{15786996-CA4F-44CC-84F9-EF1990BE3D0E}" destId="{E43F0382-FE48-47B7-8787-6482D363ADE2}" srcOrd="0" destOrd="0" presId="urn:microsoft.com/office/officeart/2005/8/layout/pyramid3"/>
    <dgm:cxn modelId="{06D6B96B-B036-415B-B6EC-D3A2EFDAB32B}" type="presParOf" srcId="{E43F0382-FE48-47B7-8787-6482D363ADE2}" destId="{06179F46-0E64-4873-B08C-EB08561EB132}" srcOrd="0" destOrd="0" presId="urn:microsoft.com/office/officeart/2005/8/layout/pyramid3"/>
    <dgm:cxn modelId="{62BF64FA-73A5-411D-A194-7C68997E32E7}" type="presParOf" srcId="{06179F46-0E64-4873-B08C-EB08561EB132}" destId="{9697C0B8-269D-4865-91B0-A99FE126C8A3}" srcOrd="0" destOrd="0" presId="urn:microsoft.com/office/officeart/2005/8/layout/pyramid3"/>
    <dgm:cxn modelId="{04C58621-658D-4C8E-AE84-740362921112}" type="presParOf" srcId="{06179F46-0E64-4873-B08C-EB08561EB132}" destId="{A24542C1-0E7E-4753-B0AA-8C4B5E80FBAD}" srcOrd="1" destOrd="0" presId="urn:microsoft.com/office/officeart/2005/8/layout/pyramid3"/>
  </dgm:cxnLst>
  <dgm:bg/>
  <dgm:whole/>
</dgm:dataModel>
</file>

<file path=ppt/diagrams/data10.xml><?xml version="1.0" encoding="utf-8"?>
<dgm:dataModel xmlns:dgm="http://schemas.openxmlformats.org/drawingml/2006/diagram" xmlns:a="http://schemas.openxmlformats.org/drawingml/2006/main">
  <dgm:ptLst>
    <dgm:pt modelId="{340EEF3D-69E4-49B2-B96D-7F641FEE5494}"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FDF51389-9B4A-451D-8525-72A77548ED1E}">
      <dgm:prSet custT="1"/>
      <dgm:spPr>
        <a:solidFill>
          <a:schemeClr val="accent5">
            <a:lumMod val="65000"/>
          </a:schemeClr>
        </a:solidFill>
      </dgm:spPr>
      <dgm:t>
        <a:bodyPr/>
        <a:lstStyle/>
        <a:p>
          <a:pPr rtl="0"/>
          <a:r>
            <a:rPr lang="pt-BR" sz="1800" b="1" dirty="0" smtClean="0"/>
            <a:t>TOTALMENTE ENERGIZADAS</a:t>
          </a:r>
          <a:endParaRPr lang="en-US" sz="1800" b="1" dirty="0"/>
        </a:p>
      </dgm:t>
    </dgm:pt>
    <dgm:pt modelId="{A6CD35D5-378D-4F56-AAD2-F75B477A4B34}" type="parTrans" cxnId="{FFC878CE-67DB-4198-82B8-B516F6DA5A09}">
      <dgm:prSet/>
      <dgm:spPr/>
      <dgm:t>
        <a:bodyPr/>
        <a:lstStyle/>
        <a:p>
          <a:endParaRPr lang="en-US"/>
        </a:p>
      </dgm:t>
    </dgm:pt>
    <dgm:pt modelId="{FEF80FC2-7357-49F3-B882-4DE33796CE7C}" type="sibTrans" cxnId="{FFC878CE-67DB-4198-82B8-B516F6DA5A09}">
      <dgm:prSet/>
      <dgm:spPr/>
      <dgm:t>
        <a:bodyPr/>
        <a:lstStyle/>
        <a:p>
          <a:endParaRPr lang="en-US"/>
        </a:p>
      </dgm:t>
    </dgm:pt>
    <dgm:pt modelId="{6E383BBE-733A-4AEA-9785-94C77B6EC392}" type="pres">
      <dgm:prSet presAssocID="{340EEF3D-69E4-49B2-B96D-7F641FEE5494}" presName="diagram" presStyleCnt="0">
        <dgm:presLayoutVars>
          <dgm:chPref val="1"/>
          <dgm:dir/>
          <dgm:animOne val="branch"/>
          <dgm:animLvl val="lvl"/>
          <dgm:resizeHandles val="exact"/>
        </dgm:presLayoutVars>
      </dgm:prSet>
      <dgm:spPr/>
      <dgm:t>
        <a:bodyPr/>
        <a:lstStyle/>
        <a:p>
          <a:endParaRPr lang="en-US"/>
        </a:p>
      </dgm:t>
    </dgm:pt>
    <dgm:pt modelId="{4AB68421-FD5F-4025-BADF-D25B275D2BB8}" type="pres">
      <dgm:prSet presAssocID="{FDF51389-9B4A-451D-8525-72A77548ED1E}" presName="root1" presStyleCnt="0"/>
      <dgm:spPr/>
    </dgm:pt>
    <dgm:pt modelId="{BD32B987-84FE-4C99-9C9D-223EA3E16B7C}" type="pres">
      <dgm:prSet presAssocID="{FDF51389-9B4A-451D-8525-72A77548ED1E}" presName="LevelOneTextNode" presStyleLbl="node0" presStyleIdx="0" presStyleCnt="1" custScaleX="124995" custLinFactNeighborY="10637">
        <dgm:presLayoutVars>
          <dgm:chPref val="3"/>
        </dgm:presLayoutVars>
      </dgm:prSet>
      <dgm:spPr/>
      <dgm:t>
        <a:bodyPr/>
        <a:lstStyle/>
        <a:p>
          <a:endParaRPr lang="en-US"/>
        </a:p>
      </dgm:t>
    </dgm:pt>
    <dgm:pt modelId="{5A835ADC-1776-4C9F-BEB0-8C63FFC62BDB}" type="pres">
      <dgm:prSet presAssocID="{FDF51389-9B4A-451D-8525-72A77548ED1E}" presName="level2hierChild" presStyleCnt="0"/>
      <dgm:spPr/>
    </dgm:pt>
  </dgm:ptLst>
  <dgm:cxnLst>
    <dgm:cxn modelId="{250D15F6-8A90-4320-A3A7-54609F083E94}" type="presOf" srcId="{340EEF3D-69E4-49B2-B96D-7F641FEE5494}" destId="{6E383BBE-733A-4AEA-9785-94C77B6EC392}" srcOrd="0" destOrd="0" presId="urn:microsoft.com/office/officeart/2005/8/layout/hierarchy2"/>
    <dgm:cxn modelId="{BD08F887-55F3-4083-9D03-AC56CA2F8279}" type="presOf" srcId="{FDF51389-9B4A-451D-8525-72A77548ED1E}" destId="{BD32B987-84FE-4C99-9C9D-223EA3E16B7C}" srcOrd="0" destOrd="0" presId="urn:microsoft.com/office/officeart/2005/8/layout/hierarchy2"/>
    <dgm:cxn modelId="{FFC878CE-67DB-4198-82B8-B516F6DA5A09}" srcId="{340EEF3D-69E4-49B2-B96D-7F641FEE5494}" destId="{FDF51389-9B4A-451D-8525-72A77548ED1E}" srcOrd="0" destOrd="0" parTransId="{A6CD35D5-378D-4F56-AAD2-F75B477A4B34}" sibTransId="{FEF80FC2-7357-49F3-B882-4DE33796CE7C}"/>
    <dgm:cxn modelId="{0FE8895C-821B-4029-80E1-FDEBA2AB7C46}" type="presParOf" srcId="{6E383BBE-733A-4AEA-9785-94C77B6EC392}" destId="{4AB68421-FD5F-4025-BADF-D25B275D2BB8}" srcOrd="0" destOrd="0" presId="urn:microsoft.com/office/officeart/2005/8/layout/hierarchy2"/>
    <dgm:cxn modelId="{26318C53-4763-4FD6-8510-09DE2AA502AD}" type="presParOf" srcId="{4AB68421-FD5F-4025-BADF-D25B275D2BB8}" destId="{BD32B987-84FE-4C99-9C9D-223EA3E16B7C}" srcOrd="0" destOrd="0" presId="urn:microsoft.com/office/officeart/2005/8/layout/hierarchy2"/>
    <dgm:cxn modelId="{CAE71601-0503-4D97-9433-919577CE1528}" type="presParOf" srcId="{4AB68421-FD5F-4025-BADF-D25B275D2BB8}" destId="{5A835ADC-1776-4C9F-BEB0-8C63FFC62BDB}" srcOrd="1" destOrd="0" presId="urn:microsoft.com/office/officeart/2005/8/layout/hierarchy2"/>
  </dgm:cxnLst>
  <dgm:bg/>
  <dgm:whole/>
</dgm:dataModel>
</file>

<file path=ppt/diagrams/data11.xml><?xml version="1.0" encoding="utf-8"?>
<dgm:dataModel xmlns:dgm="http://schemas.openxmlformats.org/drawingml/2006/diagram" xmlns:a="http://schemas.openxmlformats.org/drawingml/2006/main">
  <dgm:ptLst>
    <dgm:pt modelId="{357884FE-4937-4214-9274-EC7472830A26}" type="doc">
      <dgm:prSet loTypeId="urn:microsoft.com/office/officeart/2005/8/layout/arrow3" loCatId="relationship" qsTypeId="urn:microsoft.com/office/officeart/2005/8/quickstyle/simple5" qsCatId="simple" csTypeId="urn:microsoft.com/office/officeart/2005/8/colors/accent1_2" csCatId="accent1" phldr="1"/>
      <dgm:spPr/>
      <dgm:t>
        <a:bodyPr/>
        <a:lstStyle/>
        <a:p>
          <a:endParaRPr lang="en-US"/>
        </a:p>
      </dgm:t>
    </dgm:pt>
    <dgm:pt modelId="{49BB68B4-22AD-4D5C-B4A4-EFC8B25A7414}">
      <dgm:prSet phldrT="[Text]"/>
      <dgm:spPr/>
      <dgm:t>
        <a:bodyPr/>
        <a:lstStyle/>
        <a:p>
          <a:r>
            <a:rPr lang="pt-BR" dirty="0" smtClean="0"/>
            <a:t> </a:t>
          </a:r>
          <a:endParaRPr lang="en-US" dirty="0"/>
        </a:p>
      </dgm:t>
    </dgm:pt>
    <dgm:pt modelId="{10201D19-D04E-41EB-853E-4B16F4229A12}" type="parTrans" cxnId="{97995660-4177-4395-93B5-E289630DCFA9}">
      <dgm:prSet/>
      <dgm:spPr/>
      <dgm:t>
        <a:bodyPr/>
        <a:lstStyle/>
        <a:p>
          <a:endParaRPr lang="en-US"/>
        </a:p>
      </dgm:t>
    </dgm:pt>
    <dgm:pt modelId="{67D90A0D-4182-4EBD-A1C6-C4F1399EFC3B}" type="sibTrans" cxnId="{97995660-4177-4395-93B5-E289630DCFA9}">
      <dgm:prSet/>
      <dgm:spPr/>
      <dgm:t>
        <a:bodyPr/>
        <a:lstStyle/>
        <a:p>
          <a:endParaRPr lang="en-US"/>
        </a:p>
      </dgm:t>
    </dgm:pt>
    <dgm:pt modelId="{192AFBDD-D0BD-4385-B874-8B0ED2D6C5D5}">
      <dgm:prSet phldrT="[Text]" custT="1"/>
      <dgm:spPr/>
      <dgm:t>
        <a:bodyPr/>
        <a:lstStyle/>
        <a:p>
          <a:endParaRPr lang="en-US" sz="2800" b="1" dirty="0"/>
        </a:p>
      </dgm:t>
    </dgm:pt>
    <dgm:pt modelId="{72603FEC-E54C-4166-AA5E-CE0C4C2E5292}" type="sibTrans" cxnId="{5B7C1031-EA96-423F-B8E9-6C7486AF6867}">
      <dgm:prSet/>
      <dgm:spPr/>
      <dgm:t>
        <a:bodyPr/>
        <a:lstStyle/>
        <a:p>
          <a:endParaRPr lang="en-US"/>
        </a:p>
      </dgm:t>
    </dgm:pt>
    <dgm:pt modelId="{58AFF187-1894-4FC7-8C76-E048CB2914AD}" type="parTrans" cxnId="{5B7C1031-EA96-423F-B8E9-6C7486AF6867}">
      <dgm:prSet/>
      <dgm:spPr/>
      <dgm:t>
        <a:bodyPr/>
        <a:lstStyle/>
        <a:p>
          <a:endParaRPr lang="en-US"/>
        </a:p>
      </dgm:t>
    </dgm:pt>
    <dgm:pt modelId="{01FC7426-A478-4177-953B-388B662A5BA6}" type="pres">
      <dgm:prSet presAssocID="{357884FE-4937-4214-9274-EC7472830A26}" presName="compositeShape" presStyleCnt="0">
        <dgm:presLayoutVars>
          <dgm:chMax val="2"/>
          <dgm:dir/>
          <dgm:resizeHandles val="exact"/>
        </dgm:presLayoutVars>
      </dgm:prSet>
      <dgm:spPr/>
      <dgm:t>
        <a:bodyPr/>
        <a:lstStyle/>
        <a:p>
          <a:endParaRPr lang="en-US"/>
        </a:p>
      </dgm:t>
    </dgm:pt>
    <dgm:pt modelId="{31799BCF-55F1-4965-812F-473B7CF66C0F}" type="pres">
      <dgm:prSet presAssocID="{357884FE-4937-4214-9274-EC7472830A26}" presName="divider" presStyleLbl="fgShp" presStyleIdx="0" presStyleCnt="1" custAng="300000" custScaleY="185777" custLinFactNeighborX="1704" custLinFactNeighborY="74688">
        <dgm:style>
          <a:lnRef idx="0">
            <a:schemeClr val="accent6"/>
          </a:lnRef>
          <a:fillRef idx="3">
            <a:schemeClr val="accent6"/>
          </a:fillRef>
          <a:effectRef idx="3">
            <a:schemeClr val="accent6"/>
          </a:effectRef>
          <a:fontRef idx="minor">
            <a:schemeClr val="lt1"/>
          </a:fontRef>
        </dgm:style>
      </dgm:prSet>
      <dgm:spPr/>
    </dgm:pt>
    <dgm:pt modelId="{C184328E-6976-4A1F-AC1E-4E99F0AE721B}" type="pres">
      <dgm:prSet presAssocID="{192AFBDD-D0BD-4385-B874-8B0ED2D6C5D5}" presName="downArrow" presStyleLbl="node1" presStyleIdx="0" presStyleCnt="2" custAng="5400000" custLinFactX="29858" custLinFactNeighborX="100000" custLinFactNeighborY="15938"/>
      <dgm:spPr>
        <a:solidFill>
          <a:srgbClr val="9A0000"/>
        </a:solidFill>
      </dgm:spPr>
    </dgm:pt>
    <dgm:pt modelId="{9648D758-F1A1-4AC9-B210-8E8CE2A75393}" type="pres">
      <dgm:prSet presAssocID="{192AFBDD-D0BD-4385-B874-8B0ED2D6C5D5}" presName="downArrowText" presStyleLbl="revTx" presStyleIdx="0" presStyleCnt="2" custScaleX="100665" custScaleY="48810" custLinFactX="-22074" custLinFactNeighborX="-100000" custLinFactNeighborY="-28571">
        <dgm:presLayoutVars>
          <dgm:bulletEnabled val="1"/>
        </dgm:presLayoutVars>
      </dgm:prSet>
      <dgm:spPr/>
      <dgm:t>
        <a:bodyPr/>
        <a:lstStyle/>
        <a:p>
          <a:endParaRPr lang="en-US"/>
        </a:p>
      </dgm:t>
    </dgm:pt>
    <dgm:pt modelId="{388AA460-3EA9-41D1-95FE-4B2A7D2FD2D2}" type="pres">
      <dgm:prSet presAssocID="{49BB68B4-22AD-4D5C-B4A4-EFC8B25A7414}" presName="upArrow" presStyleLbl="node1" presStyleIdx="1" presStyleCnt="2" custAng="5400000" custLinFactX="-29858" custLinFactY="-9062" custLinFactNeighborX="-100000" custLinFactNeighborY="-100000"/>
      <dgm:spPr>
        <a:solidFill>
          <a:srgbClr val="00823B"/>
        </a:solidFill>
      </dgm:spPr>
    </dgm:pt>
    <dgm:pt modelId="{65E74547-33F3-4936-8C39-FC16426DAE03}" type="pres">
      <dgm:prSet presAssocID="{49BB68B4-22AD-4D5C-B4A4-EFC8B25A7414}" presName="upArrowText" presStyleLbl="revTx" presStyleIdx="1" presStyleCnt="2">
        <dgm:presLayoutVars>
          <dgm:bulletEnabled val="1"/>
        </dgm:presLayoutVars>
      </dgm:prSet>
      <dgm:spPr/>
      <dgm:t>
        <a:bodyPr/>
        <a:lstStyle/>
        <a:p>
          <a:endParaRPr lang="en-US"/>
        </a:p>
      </dgm:t>
    </dgm:pt>
  </dgm:ptLst>
  <dgm:cxnLst>
    <dgm:cxn modelId="{7145EEC1-076A-4694-A8E1-A8241F71CC6D}" type="presOf" srcId="{49BB68B4-22AD-4D5C-B4A4-EFC8B25A7414}" destId="{65E74547-33F3-4936-8C39-FC16426DAE03}" srcOrd="0" destOrd="0" presId="urn:microsoft.com/office/officeart/2005/8/layout/arrow3"/>
    <dgm:cxn modelId="{1AA7E18D-1F8B-448D-B309-DD39E788EB30}" type="presOf" srcId="{192AFBDD-D0BD-4385-B874-8B0ED2D6C5D5}" destId="{9648D758-F1A1-4AC9-B210-8E8CE2A75393}" srcOrd="0" destOrd="0" presId="urn:microsoft.com/office/officeart/2005/8/layout/arrow3"/>
    <dgm:cxn modelId="{97995660-4177-4395-93B5-E289630DCFA9}" srcId="{357884FE-4937-4214-9274-EC7472830A26}" destId="{49BB68B4-22AD-4D5C-B4A4-EFC8B25A7414}" srcOrd="1" destOrd="0" parTransId="{10201D19-D04E-41EB-853E-4B16F4229A12}" sibTransId="{67D90A0D-4182-4EBD-A1C6-C4F1399EFC3B}"/>
    <dgm:cxn modelId="{5B7C1031-EA96-423F-B8E9-6C7486AF6867}" srcId="{357884FE-4937-4214-9274-EC7472830A26}" destId="{192AFBDD-D0BD-4385-B874-8B0ED2D6C5D5}" srcOrd="0" destOrd="0" parTransId="{58AFF187-1894-4FC7-8C76-E048CB2914AD}" sibTransId="{72603FEC-E54C-4166-AA5E-CE0C4C2E5292}"/>
    <dgm:cxn modelId="{51277A4F-C9B9-474B-9C4C-1FE31AE4830B}" type="presOf" srcId="{357884FE-4937-4214-9274-EC7472830A26}" destId="{01FC7426-A478-4177-953B-388B662A5BA6}" srcOrd="0" destOrd="0" presId="urn:microsoft.com/office/officeart/2005/8/layout/arrow3"/>
    <dgm:cxn modelId="{12E33576-B98B-4114-9D79-39D6FDC2B0A4}" type="presParOf" srcId="{01FC7426-A478-4177-953B-388B662A5BA6}" destId="{31799BCF-55F1-4965-812F-473B7CF66C0F}" srcOrd="0" destOrd="0" presId="urn:microsoft.com/office/officeart/2005/8/layout/arrow3"/>
    <dgm:cxn modelId="{835D9FCB-1BD5-464B-8F53-193B4519116C}" type="presParOf" srcId="{01FC7426-A478-4177-953B-388B662A5BA6}" destId="{C184328E-6976-4A1F-AC1E-4E99F0AE721B}" srcOrd="1" destOrd="0" presId="urn:microsoft.com/office/officeart/2005/8/layout/arrow3"/>
    <dgm:cxn modelId="{DA8FF7C4-7F8A-4AA5-B37B-CA88670741E3}" type="presParOf" srcId="{01FC7426-A478-4177-953B-388B662A5BA6}" destId="{9648D758-F1A1-4AC9-B210-8E8CE2A75393}" srcOrd="2" destOrd="0" presId="urn:microsoft.com/office/officeart/2005/8/layout/arrow3"/>
    <dgm:cxn modelId="{BA5203EE-D077-4C9D-98F4-8E4F544521D5}" type="presParOf" srcId="{01FC7426-A478-4177-953B-388B662A5BA6}" destId="{388AA460-3EA9-41D1-95FE-4B2A7D2FD2D2}" srcOrd="3" destOrd="0" presId="urn:microsoft.com/office/officeart/2005/8/layout/arrow3"/>
    <dgm:cxn modelId="{142646A6-1E20-46D3-8176-6AE09CE42EBB}" type="presParOf" srcId="{01FC7426-A478-4177-953B-388B662A5BA6}" destId="{65E74547-33F3-4936-8C39-FC16426DAE03}" srcOrd="4" destOrd="0" presId="urn:microsoft.com/office/officeart/2005/8/layout/arrow3"/>
  </dgm:cxnLst>
  <dgm:bg/>
  <dgm:whole/>
</dgm:dataModel>
</file>

<file path=ppt/diagrams/data2.xml><?xml version="1.0" encoding="utf-8"?>
<dgm:dataModel xmlns:dgm="http://schemas.openxmlformats.org/drawingml/2006/diagram" xmlns:a="http://schemas.openxmlformats.org/drawingml/2006/main">
  <dgm:ptLst>
    <dgm:pt modelId="{317A5546-EE58-44A8-AF65-C7F4CD61F3AF}" type="doc">
      <dgm:prSet loTypeId="urn:microsoft.com/office/officeart/2005/8/layout/pyramid1" loCatId="pyramid" qsTypeId="urn:microsoft.com/office/officeart/2005/8/quickstyle/simple1" qsCatId="simple" csTypeId="urn:microsoft.com/office/officeart/2005/8/colors/accent2_3" csCatId="accent2" phldr="1"/>
      <dgm:spPr/>
      <dgm:t>
        <a:bodyPr/>
        <a:lstStyle/>
        <a:p>
          <a:endParaRPr lang="en-US"/>
        </a:p>
      </dgm:t>
    </dgm:pt>
    <dgm:pt modelId="{37F009F4-45A0-4B55-BCBF-2EB0929716E7}">
      <dgm:prSet custT="1"/>
      <dgm:spPr/>
      <dgm:t>
        <a:bodyPr anchor="b"/>
        <a:lstStyle/>
        <a:p>
          <a:pPr rtl="0"/>
          <a:r>
            <a:rPr lang="pt-BR" sz="4400" dirty="0" smtClean="0"/>
            <a:t>Utilização</a:t>
          </a:r>
          <a:endParaRPr lang="en-US" sz="1800" dirty="0" smtClean="0"/>
        </a:p>
      </dgm:t>
    </dgm:pt>
    <dgm:pt modelId="{CCCC496C-6173-4B6F-AE2A-87D30B991168}" type="parTrans" cxnId="{B2B451DE-06EC-4D05-9C4F-BB6A1F375D15}">
      <dgm:prSet/>
      <dgm:spPr/>
      <dgm:t>
        <a:bodyPr/>
        <a:lstStyle/>
        <a:p>
          <a:endParaRPr lang="en-US" sz="1600"/>
        </a:p>
      </dgm:t>
    </dgm:pt>
    <dgm:pt modelId="{E161FF70-4862-4852-A267-8429D644F6EE}" type="sibTrans" cxnId="{B2B451DE-06EC-4D05-9C4F-BB6A1F375D15}">
      <dgm:prSet/>
      <dgm:spPr/>
      <dgm:t>
        <a:bodyPr/>
        <a:lstStyle/>
        <a:p>
          <a:endParaRPr lang="en-US" sz="1600"/>
        </a:p>
      </dgm:t>
    </dgm:pt>
    <dgm:pt modelId="{960BAC1E-5023-44F2-AC32-99D5D192BE3D}" type="pres">
      <dgm:prSet presAssocID="{317A5546-EE58-44A8-AF65-C7F4CD61F3AF}" presName="Name0" presStyleCnt="0">
        <dgm:presLayoutVars>
          <dgm:dir/>
          <dgm:animLvl val="lvl"/>
          <dgm:resizeHandles val="exact"/>
        </dgm:presLayoutVars>
      </dgm:prSet>
      <dgm:spPr/>
      <dgm:t>
        <a:bodyPr/>
        <a:lstStyle/>
        <a:p>
          <a:endParaRPr lang="en-US"/>
        </a:p>
      </dgm:t>
    </dgm:pt>
    <dgm:pt modelId="{6146EC7A-9B84-49F7-B7CF-64E5DC6131FF}" type="pres">
      <dgm:prSet presAssocID="{37F009F4-45A0-4B55-BCBF-2EB0929716E7}" presName="Name8" presStyleCnt="0"/>
      <dgm:spPr/>
    </dgm:pt>
    <dgm:pt modelId="{080C408B-E09A-4B29-A008-0AD029375E1D}" type="pres">
      <dgm:prSet presAssocID="{37F009F4-45A0-4B55-BCBF-2EB0929716E7}" presName="level" presStyleLbl="node1" presStyleIdx="0" presStyleCnt="1" custLinFactX="-84314" custLinFactNeighborX="-100000" custLinFactNeighborY="8530">
        <dgm:presLayoutVars>
          <dgm:chMax val="1"/>
          <dgm:bulletEnabled val="1"/>
        </dgm:presLayoutVars>
      </dgm:prSet>
      <dgm:spPr/>
      <dgm:t>
        <a:bodyPr/>
        <a:lstStyle/>
        <a:p>
          <a:endParaRPr lang="en-US"/>
        </a:p>
      </dgm:t>
    </dgm:pt>
    <dgm:pt modelId="{C40B7B1D-65A0-419C-A9E7-7711B0BA5717}" type="pres">
      <dgm:prSet presAssocID="{37F009F4-45A0-4B55-BCBF-2EB0929716E7}" presName="levelTx" presStyleLbl="revTx" presStyleIdx="0" presStyleCnt="0">
        <dgm:presLayoutVars>
          <dgm:chMax val="1"/>
          <dgm:bulletEnabled val="1"/>
        </dgm:presLayoutVars>
      </dgm:prSet>
      <dgm:spPr/>
      <dgm:t>
        <a:bodyPr/>
        <a:lstStyle/>
        <a:p>
          <a:endParaRPr lang="en-US"/>
        </a:p>
      </dgm:t>
    </dgm:pt>
  </dgm:ptLst>
  <dgm:cxnLst>
    <dgm:cxn modelId="{3524183C-5205-448A-A2AA-033268A5B5A7}" type="presOf" srcId="{37F009F4-45A0-4B55-BCBF-2EB0929716E7}" destId="{080C408B-E09A-4B29-A008-0AD029375E1D}" srcOrd="0" destOrd="0" presId="urn:microsoft.com/office/officeart/2005/8/layout/pyramid1"/>
    <dgm:cxn modelId="{3A2A5ECD-30C7-438B-88C1-D75424B00110}" type="presOf" srcId="{317A5546-EE58-44A8-AF65-C7F4CD61F3AF}" destId="{960BAC1E-5023-44F2-AC32-99D5D192BE3D}" srcOrd="0" destOrd="0" presId="urn:microsoft.com/office/officeart/2005/8/layout/pyramid1"/>
    <dgm:cxn modelId="{EDDC43D7-39F2-4E20-8690-048C88971106}" type="presOf" srcId="{37F009F4-45A0-4B55-BCBF-2EB0929716E7}" destId="{C40B7B1D-65A0-419C-A9E7-7711B0BA5717}" srcOrd="1" destOrd="0" presId="urn:microsoft.com/office/officeart/2005/8/layout/pyramid1"/>
    <dgm:cxn modelId="{B2B451DE-06EC-4D05-9C4F-BB6A1F375D15}" srcId="{317A5546-EE58-44A8-AF65-C7F4CD61F3AF}" destId="{37F009F4-45A0-4B55-BCBF-2EB0929716E7}" srcOrd="0" destOrd="0" parTransId="{CCCC496C-6173-4B6F-AE2A-87D30B991168}" sibTransId="{E161FF70-4862-4852-A267-8429D644F6EE}"/>
    <dgm:cxn modelId="{3D349283-9B15-42DF-A509-719E641A4544}" type="presParOf" srcId="{960BAC1E-5023-44F2-AC32-99D5D192BE3D}" destId="{6146EC7A-9B84-49F7-B7CF-64E5DC6131FF}" srcOrd="0" destOrd="0" presId="urn:microsoft.com/office/officeart/2005/8/layout/pyramid1"/>
    <dgm:cxn modelId="{EA568628-C932-4E03-ACDF-76A7B4D8A921}" type="presParOf" srcId="{6146EC7A-9B84-49F7-B7CF-64E5DC6131FF}" destId="{080C408B-E09A-4B29-A008-0AD029375E1D}" srcOrd="0" destOrd="0" presId="urn:microsoft.com/office/officeart/2005/8/layout/pyramid1"/>
    <dgm:cxn modelId="{2549ABD7-8F8C-4F08-944A-CDAA65993AFA}" type="presParOf" srcId="{6146EC7A-9B84-49F7-B7CF-64E5DC6131FF}" destId="{C40B7B1D-65A0-419C-A9E7-7711B0BA5717}" srcOrd="1" destOrd="0" presId="urn:microsoft.com/office/officeart/2005/8/layout/pyramid1"/>
  </dgm:cxnLst>
  <dgm:bg/>
  <dgm:whole/>
</dgm:dataModel>
</file>

<file path=ppt/diagrams/data3.xml><?xml version="1.0" encoding="utf-8"?>
<dgm:dataModel xmlns:dgm="http://schemas.openxmlformats.org/drawingml/2006/diagram" xmlns:a="http://schemas.openxmlformats.org/drawingml/2006/main">
  <dgm:ptLst>
    <dgm:pt modelId="{2775DAA3-5C5F-4EEC-A2ED-AA36BA6B84A3}"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9E66EADB-44D7-4DC9-B03D-3EF0D659794D}">
      <dgm:prSet custT="1"/>
      <dgm:spPr>
        <a:solidFill>
          <a:srgbClr val="C00000"/>
        </a:solidFill>
        <a:ln>
          <a:solidFill>
            <a:srgbClr val="C00000"/>
          </a:solidFill>
        </a:ln>
      </dgm:spPr>
      <dgm:t>
        <a:bodyPr/>
        <a:lstStyle/>
        <a:p>
          <a:pPr algn="ctr" rtl="0"/>
          <a:r>
            <a:rPr lang="pt-BR" sz="3600" b="1" dirty="0" smtClean="0"/>
            <a:t>DISTRIBUIÇÃO</a:t>
          </a:r>
          <a:endParaRPr lang="en-US" sz="3600" b="1" dirty="0"/>
        </a:p>
      </dgm:t>
    </dgm:pt>
    <dgm:pt modelId="{F16D029E-BE33-426F-A678-75227DB0F953}" type="parTrans" cxnId="{31460BE2-A9CC-487E-B6B9-DB39134A6BB0}">
      <dgm:prSet/>
      <dgm:spPr/>
      <dgm:t>
        <a:bodyPr/>
        <a:lstStyle/>
        <a:p>
          <a:pPr algn="ctr"/>
          <a:endParaRPr lang="en-US" sz="2800" b="1"/>
        </a:p>
      </dgm:t>
    </dgm:pt>
    <dgm:pt modelId="{6155AE26-8832-453F-A3F3-CEA12CF4A94D}" type="sibTrans" cxnId="{31460BE2-A9CC-487E-B6B9-DB39134A6BB0}">
      <dgm:prSet/>
      <dgm:spPr/>
      <dgm:t>
        <a:bodyPr/>
        <a:lstStyle/>
        <a:p>
          <a:pPr algn="ctr"/>
          <a:endParaRPr lang="en-US" sz="2800" b="1"/>
        </a:p>
      </dgm:t>
    </dgm:pt>
    <dgm:pt modelId="{EB717B78-D460-49F3-A628-E9AB6822DF7A}" type="pres">
      <dgm:prSet presAssocID="{2775DAA3-5C5F-4EEC-A2ED-AA36BA6B84A3}" presName="linear" presStyleCnt="0">
        <dgm:presLayoutVars>
          <dgm:animLvl val="lvl"/>
          <dgm:resizeHandles val="exact"/>
        </dgm:presLayoutVars>
      </dgm:prSet>
      <dgm:spPr/>
      <dgm:t>
        <a:bodyPr/>
        <a:lstStyle/>
        <a:p>
          <a:endParaRPr lang="en-US"/>
        </a:p>
      </dgm:t>
    </dgm:pt>
    <dgm:pt modelId="{FD3B3504-B847-492D-A30C-AF2957A387E7}" type="pres">
      <dgm:prSet presAssocID="{9E66EADB-44D7-4DC9-B03D-3EF0D659794D}" presName="parentText" presStyleLbl="node1" presStyleIdx="0" presStyleCnt="1">
        <dgm:presLayoutVars>
          <dgm:chMax val="0"/>
          <dgm:bulletEnabled val="1"/>
        </dgm:presLayoutVars>
      </dgm:prSet>
      <dgm:spPr/>
      <dgm:t>
        <a:bodyPr/>
        <a:lstStyle/>
        <a:p>
          <a:endParaRPr lang="en-US"/>
        </a:p>
      </dgm:t>
    </dgm:pt>
  </dgm:ptLst>
  <dgm:cxnLst>
    <dgm:cxn modelId="{FAC2C511-08B4-46D5-BEFB-70A33BC1CB2D}" type="presOf" srcId="{9E66EADB-44D7-4DC9-B03D-3EF0D659794D}" destId="{FD3B3504-B847-492D-A30C-AF2957A387E7}" srcOrd="0" destOrd="0" presId="urn:microsoft.com/office/officeart/2005/8/layout/vList2"/>
    <dgm:cxn modelId="{31460BE2-A9CC-487E-B6B9-DB39134A6BB0}" srcId="{2775DAA3-5C5F-4EEC-A2ED-AA36BA6B84A3}" destId="{9E66EADB-44D7-4DC9-B03D-3EF0D659794D}" srcOrd="0" destOrd="0" parTransId="{F16D029E-BE33-426F-A678-75227DB0F953}" sibTransId="{6155AE26-8832-453F-A3F3-CEA12CF4A94D}"/>
    <dgm:cxn modelId="{1A8B4019-3080-44AA-94CC-F711CB27265B}" type="presOf" srcId="{2775DAA3-5C5F-4EEC-A2ED-AA36BA6B84A3}" destId="{EB717B78-D460-49F3-A628-E9AB6822DF7A}" srcOrd="0" destOrd="0" presId="urn:microsoft.com/office/officeart/2005/8/layout/vList2"/>
    <dgm:cxn modelId="{DD67A7AE-07A8-4215-A8BD-B911DD12EE8A}" type="presParOf" srcId="{EB717B78-D460-49F3-A628-E9AB6822DF7A}" destId="{FD3B3504-B847-492D-A30C-AF2957A387E7}"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121373D4-0319-4659-87AF-704856C9E905}"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E3559960-06B8-4716-89F7-FD6D10EDA370}">
      <dgm:prSet custT="1">
        <dgm:style>
          <a:lnRef idx="3">
            <a:schemeClr val="lt1"/>
          </a:lnRef>
          <a:fillRef idx="1">
            <a:schemeClr val="accent2"/>
          </a:fillRef>
          <a:effectRef idx="1">
            <a:schemeClr val="accent2"/>
          </a:effectRef>
          <a:fontRef idx="minor">
            <a:schemeClr val="lt1"/>
          </a:fontRef>
        </dgm:style>
      </dgm:prSet>
      <dgm:spPr>
        <a:solidFill>
          <a:srgbClr val="6699FF">
            <a:alpha val="38000"/>
          </a:srgbClr>
        </a:solidFill>
        <a:ln/>
      </dgm:spPr>
      <dgm:t>
        <a:bodyPr/>
        <a:lstStyle/>
        <a:p>
          <a:pPr algn="l" rtl="0">
            <a:lnSpc>
              <a:spcPct val="100000"/>
            </a:lnSpc>
          </a:pPr>
          <a:r>
            <a:rPr lang="pt-BR" sz="2800" b="1" dirty="0" smtClean="0">
              <a:solidFill>
                <a:sysClr val="windowText" lastClr="000000"/>
              </a:solidFill>
            </a:rPr>
            <a:t>NATUREZA</a:t>
          </a:r>
        </a:p>
        <a:p>
          <a:pPr algn="l" rtl="0">
            <a:lnSpc>
              <a:spcPct val="100000"/>
            </a:lnSpc>
          </a:pPr>
          <a:r>
            <a:rPr lang="pt-BR" sz="2800" b="1" dirty="0" smtClean="0">
              <a:solidFill>
                <a:schemeClr val="tx1"/>
              </a:solidFill>
            </a:rPr>
            <a:t>      DA </a:t>
          </a:r>
        </a:p>
        <a:p>
          <a:pPr algn="l" rtl="0">
            <a:lnSpc>
              <a:spcPct val="100000"/>
            </a:lnSpc>
          </a:pPr>
          <a:r>
            <a:rPr lang="pt-BR" sz="2800" b="1" dirty="0" smtClean="0">
              <a:solidFill>
                <a:schemeClr val="tx1"/>
              </a:solidFill>
            </a:rPr>
            <a:t>  CARGA</a:t>
          </a:r>
          <a:endParaRPr lang="en-US" sz="2800" b="1" dirty="0">
            <a:solidFill>
              <a:schemeClr val="tx1"/>
            </a:solidFill>
          </a:endParaRPr>
        </a:p>
      </dgm:t>
    </dgm:pt>
    <dgm:pt modelId="{511BAFDA-4A74-469E-8803-DAD25816E827}" type="parTrans" cxnId="{C993C7DD-9166-48D1-9F64-CA62AB4AFCDA}">
      <dgm:prSet/>
      <dgm:spPr/>
      <dgm:t>
        <a:bodyPr/>
        <a:lstStyle/>
        <a:p>
          <a:endParaRPr lang="en-US" sz="2800"/>
        </a:p>
      </dgm:t>
    </dgm:pt>
    <dgm:pt modelId="{CBC82EE3-A15E-40CE-8438-C56A9D48894E}" type="sibTrans" cxnId="{C993C7DD-9166-48D1-9F64-CA62AB4AFCDA}">
      <dgm:prSet/>
      <dgm:spPr/>
      <dgm:t>
        <a:bodyPr/>
        <a:lstStyle/>
        <a:p>
          <a:endParaRPr lang="en-US" sz="2800"/>
        </a:p>
      </dgm:t>
    </dgm:pt>
    <dgm:pt modelId="{FAC0BEB0-4A46-4B96-A682-70C5B2C112C4}" type="pres">
      <dgm:prSet presAssocID="{121373D4-0319-4659-87AF-704856C9E905}" presName="compositeShape" presStyleCnt="0">
        <dgm:presLayoutVars>
          <dgm:chMax val="7"/>
          <dgm:dir/>
          <dgm:resizeHandles val="exact"/>
        </dgm:presLayoutVars>
      </dgm:prSet>
      <dgm:spPr/>
      <dgm:t>
        <a:bodyPr/>
        <a:lstStyle/>
        <a:p>
          <a:endParaRPr lang="en-US"/>
        </a:p>
      </dgm:t>
    </dgm:pt>
    <dgm:pt modelId="{7E5A504C-6E45-49AD-987D-0858CC330C0F}" type="pres">
      <dgm:prSet presAssocID="{E3559960-06B8-4716-89F7-FD6D10EDA370}" presName="circ1TxSh" presStyleLbl="vennNode1" presStyleIdx="0" presStyleCnt="1" custScaleX="171875" custScaleY="100000" custLinFactNeighborX="643" custLinFactNeighborY="-2940"/>
      <dgm:spPr/>
      <dgm:t>
        <a:bodyPr/>
        <a:lstStyle/>
        <a:p>
          <a:endParaRPr lang="en-US"/>
        </a:p>
      </dgm:t>
    </dgm:pt>
  </dgm:ptLst>
  <dgm:cxnLst>
    <dgm:cxn modelId="{C993C7DD-9166-48D1-9F64-CA62AB4AFCDA}" srcId="{121373D4-0319-4659-87AF-704856C9E905}" destId="{E3559960-06B8-4716-89F7-FD6D10EDA370}" srcOrd="0" destOrd="0" parTransId="{511BAFDA-4A74-469E-8803-DAD25816E827}" sibTransId="{CBC82EE3-A15E-40CE-8438-C56A9D48894E}"/>
    <dgm:cxn modelId="{13772B6E-FD70-4145-A2B7-52269A0D559F}" type="presOf" srcId="{121373D4-0319-4659-87AF-704856C9E905}" destId="{FAC0BEB0-4A46-4B96-A682-70C5B2C112C4}" srcOrd="0" destOrd="0" presId="urn:microsoft.com/office/officeart/2005/8/layout/venn1"/>
    <dgm:cxn modelId="{DC59F9B5-E721-417B-8A19-F336103828D8}" type="presOf" srcId="{E3559960-06B8-4716-89F7-FD6D10EDA370}" destId="{7E5A504C-6E45-49AD-987D-0858CC330C0F}" srcOrd="0" destOrd="0" presId="urn:microsoft.com/office/officeart/2005/8/layout/venn1"/>
    <dgm:cxn modelId="{09C784FA-F454-4F1E-99B9-C8BD6F7F0786}" type="presParOf" srcId="{FAC0BEB0-4A46-4B96-A682-70C5B2C112C4}" destId="{7E5A504C-6E45-49AD-987D-0858CC330C0F}" srcOrd="0" destOrd="0" presId="urn:microsoft.com/office/officeart/2005/8/layout/venn1"/>
  </dgm:cxnLst>
  <dgm:bg>
    <a:effectLst>
      <a:softEdge rad="635000"/>
    </a:effectLst>
  </dgm:bg>
  <dgm:whole>
    <a:ln>
      <a:noFill/>
    </a:ln>
  </dgm:whole>
</dgm:dataModel>
</file>

<file path=ppt/diagrams/data5.xml><?xml version="1.0" encoding="utf-8"?>
<dgm:dataModel xmlns:dgm="http://schemas.openxmlformats.org/drawingml/2006/diagram" xmlns:a="http://schemas.openxmlformats.org/drawingml/2006/main">
  <dgm:ptLst>
    <dgm:pt modelId="{62ABEF64-12C9-4087-A131-3BE23BDF9638}"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BAF62582-BF34-48A6-8DE0-63B6FCFDF41C}">
      <dgm:prSet custT="1">
        <dgm:style>
          <a:lnRef idx="3">
            <a:schemeClr val="lt1"/>
          </a:lnRef>
          <a:fillRef idx="1">
            <a:schemeClr val="accent2"/>
          </a:fillRef>
          <a:effectRef idx="1">
            <a:schemeClr val="accent2"/>
          </a:effectRef>
          <a:fontRef idx="minor">
            <a:schemeClr val="lt1"/>
          </a:fontRef>
        </dgm:style>
      </dgm:prSet>
      <dgm:spPr>
        <a:solidFill>
          <a:srgbClr val="9DE79D">
            <a:alpha val="50000"/>
          </a:srgbClr>
        </a:solidFill>
      </dgm:spPr>
      <dgm:t>
        <a:bodyPr/>
        <a:lstStyle/>
        <a:p>
          <a:pPr algn="r" rtl="0"/>
          <a:r>
            <a:rPr lang="pt-BR" sz="2800" b="1" dirty="0" smtClean="0">
              <a:solidFill>
                <a:schemeClr val="tx1"/>
              </a:solidFill>
            </a:rPr>
            <a:t>DENSIDADE    </a:t>
          </a:r>
        </a:p>
        <a:p>
          <a:pPr algn="ctr" rtl="0"/>
          <a:r>
            <a:rPr lang="pt-BR" sz="2800" b="1" dirty="0" smtClean="0">
              <a:solidFill>
                <a:schemeClr val="tx1"/>
              </a:solidFill>
            </a:rPr>
            <a:t>        DA             </a:t>
          </a:r>
        </a:p>
        <a:p>
          <a:pPr algn="l" rtl="0"/>
          <a:r>
            <a:rPr lang="pt-BR" sz="2800" b="1" dirty="0" smtClean="0">
              <a:solidFill>
                <a:schemeClr val="tx1"/>
              </a:solidFill>
            </a:rPr>
            <a:t>            CARGA</a:t>
          </a:r>
          <a:endParaRPr lang="en-US" sz="2800" b="1" dirty="0">
            <a:solidFill>
              <a:schemeClr val="tx1"/>
            </a:solidFill>
          </a:endParaRPr>
        </a:p>
      </dgm:t>
    </dgm:pt>
    <dgm:pt modelId="{8E2EF1FC-B33A-4DF8-92B1-B242C75241A8}" type="parTrans" cxnId="{7575CE81-0437-418B-A74E-351AAE6BD398}">
      <dgm:prSet/>
      <dgm:spPr/>
      <dgm:t>
        <a:bodyPr/>
        <a:lstStyle/>
        <a:p>
          <a:endParaRPr lang="en-US" sz="2800"/>
        </a:p>
      </dgm:t>
    </dgm:pt>
    <dgm:pt modelId="{0BA2414E-27C0-4E85-92AF-DA8060659DB6}" type="sibTrans" cxnId="{7575CE81-0437-418B-A74E-351AAE6BD398}">
      <dgm:prSet/>
      <dgm:spPr/>
      <dgm:t>
        <a:bodyPr/>
        <a:lstStyle/>
        <a:p>
          <a:endParaRPr lang="en-US" sz="2800"/>
        </a:p>
      </dgm:t>
    </dgm:pt>
    <dgm:pt modelId="{C2DCA3AD-50E5-4621-9397-F292403605A5}" type="pres">
      <dgm:prSet presAssocID="{62ABEF64-12C9-4087-A131-3BE23BDF9638}" presName="compositeShape" presStyleCnt="0">
        <dgm:presLayoutVars>
          <dgm:chMax val="7"/>
          <dgm:dir/>
          <dgm:resizeHandles val="exact"/>
        </dgm:presLayoutVars>
      </dgm:prSet>
      <dgm:spPr/>
      <dgm:t>
        <a:bodyPr/>
        <a:lstStyle/>
        <a:p>
          <a:endParaRPr lang="en-US"/>
        </a:p>
      </dgm:t>
    </dgm:pt>
    <dgm:pt modelId="{C7CADC93-EB58-4B58-AA6C-6FC2395F4436}" type="pres">
      <dgm:prSet presAssocID="{BAF62582-BF34-48A6-8DE0-63B6FCFDF41C}" presName="circ1TxSh" presStyleLbl="vennNode1" presStyleIdx="0" presStyleCnt="1" custScaleX="161765" custScaleY="94118" custLinFactNeighborX="0" custLinFactNeighborY="0"/>
      <dgm:spPr/>
      <dgm:t>
        <a:bodyPr/>
        <a:lstStyle/>
        <a:p>
          <a:endParaRPr lang="en-US"/>
        </a:p>
      </dgm:t>
    </dgm:pt>
  </dgm:ptLst>
  <dgm:cxnLst>
    <dgm:cxn modelId="{7575CE81-0437-418B-A74E-351AAE6BD398}" srcId="{62ABEF64-12C9-4087-A131-3BE23BDF9638}" destId="{BAF62582-BF34-48A6-8DE0-63B6FCFDF41C}" srcOrd="0" destOrd="0" parTransId="{8E2EF1FC-B33A-4DF8-92B1-B242C75241A8}" sibTransId="{0BA2414E-27C0-4E85-92AF-DA8060659DB6}"/>
    <dgm:cxn modelId="{0E3E14B7-1827-4CED-9531-6DAF7E988443}" type="presOf" srcId="{62ABEF64-12C9-4087-A131-3BE23BDF9638}" destId="{C2DCA3AD-50E5-4621-9397-F292403605A5}" srcOrd="0" destOrd="0" presId="urn:microsoft.com/office/officeart/2005/8/layout/venn1"/>
    <dgm:cxn modelId="{9C482963-BFC0-4467-8BF2-59567AF07B39}" type="presOf" srcId="{BAF62582-BF34-48A6-8DE0-63B6FCFDF41C}" destId="{C7CADC93-EB58-4B58-AA6C-6FC2395F4436}" srcOrd="0" destOrd="0" presId="urn:microsoft.com/office/officeart/2005/8/layout/venn1"/>
    <dgm:cxn modelId="{1FC62EF5-3DAA-47BA-8C9C-D97C4408F7EB}" type="presParOf" srcId="{C2DCA3AD-50E5-4621-9397-F292403605A5}" destId="{C7CADC93-EB58-4B58-AA6C-6FC2395F4436}" srcOrd="0" destOrd="0" presId="urn:microsoft.com/office/officeart/2005/8/layout/venn1"/>
  </dgm:cxnLst>
  <dgm:bg/>
  <dgm:whole>
    <a:ln>
      <a:noFill/>
    </a:ln>
  </dgm:whole>
</dgm:dataModel>
</file>

<file path=ppt/diagrams/data6.xml><?xml version="1.0" encoding="utf-8"?>
<dgm:dataModel xmlns:dgm="http://schemas.openxmlformats.org/drawingml/2006/diagram" xmlns:a="http://schemas.openxmlformats.org/drawingml/2006/main">
  <dgm:ptLst>
    <dgm:pt modelId="{B9F5CD46-6F36-47E1-8D7B-9EB683B88733}"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CDEFE1F7-E5EB-4B80-8860-FCD07CC26E42}">
      <dgm:prSet/>
      <dgm:spPr>
        <a:solidFill>
          <a:srgbClr val="2E5C8A">
            <a:alpha val="88000"/>
          </a:srgbClr>
        </a:solidFill>
      </dgm:spPr>
      <dgm:t>
        <a:bodyPr/>
        <a:lstStyle/>
        <a:p>
          <a:pPr rtl="0"/>
          <a:r>
            <a:rPr lang="pt-BR" b="1" dirty="0" smtClean="0"/>
            <a:t>REDUNDÂNCIAS</a:t>
          </a:r>
          <a:endParaRPr lang="en-US" b="1" dirty="0"/>
        </a:p>
      </dgm:t>
    </dgm:pt>
    <dgm:pt modelId="{E805BB02-F6DB-4C88-B916-9EEC69A5A56C}" type="parTrans" cxnId="{9DC3471E-6A75-43BB-BEEB-0DE473DF4AAD}">
      <dgm:prSet/>
      <dgm:spPr/>
      <dgm:t>
        <a:bodyPr/>
        <a:lstStyle/>
        <a:p>
          <a:endParaRPr lang="en-US"/>
        </a:p>
      </dgm:t>
    </dgm:pt>
    <dgm:pt modelId="{5E7DC923-3749-41AE-8DBD-35B2DAD3D07D}" type="sibTrans" cxnId="{9DC3471E-6A75-43BB-BEEB-0DE473DF4AAD}">
      <dgm:prSet/>
      <dgm:spPr/>
      <dgm:t>
        <a:bodyPr/>
        <a:lstStyle/>
        <a:p>
          <a:endParaRPr lang="en-US"/>
        </a:p>
      </dgm:t>
    </dgm:pt>
    <dgm:pt modelId="{82DAE2C8-6A71-4DE1-BDB7-754DBB1FC294}" type="pres">
      <dgm:prSet presAssocID="{B9F5CD46-6F36-47E1-8D7B-9EB683B88733}" presName="diagram" presStyleCnt="0">
        <dgm:presLayoutVars>
          <dgm:chPref val="1"/>
          <dgm:dir/>
          <dgm:animOne val="branch"/>
          <dgm:animLvl val="lvl"/>
          <dgm:resizeHandles val="exact"/>
        </dgm:presLayoutVars>
      </dgm:prSet>
      <dgm:spPr/>
      <dgm:t>
        <a:bodyPr/>
        <a:lstStyle/>
        <a:p>
          <a:endParaRPr lang="en-US"/>
        </a:p>
      </dgm:t>
    </dgm:pt>
    <dgm:pt modelId="{DD108023-5054-4071-8EAA-73D2488FF5ED}" type="pres">
      <dgm:prSet presAssocID="{CDEFE1F7-E5EB-4B80-8860-FCD07CC26E42}" presName="root1" presStyleCnt="0"/>
      <dgm:spPr/>
    </dgm:pt>
    <dgm:pt modelId="{F5A57BA3-C364-4E0E-8EA3-574A6E6016A0}" type="pres">
      <dgm:prSet presAssocID="{CDEFE1F7-E5EB-4B80-8860-FCD07CC26E42}" presName="LevelOneTextNode" presStyleLbl="node0" presStyleIdx="0" presStyleCnt="1">
        <dgm:presLayoutVars>
          <dgm:chPref val="3"/>
        </dgm:presLayoutVars>
      </dgm:prSet>
      <dgm:spPr/>
      <dgm:t>
        <a:bodyPr/>
        <a:lstStyle/>
        <a:p>
          <a:endParaRPr lang="en-US"/>
        </a:p>
      </dgm:t>
    </dgm:pt>
    <dgm:pt modelId="{9C847F57-AAE6-4BE4-9BD4-46B0FB3046C9}" type="pres">
      <dgm:prSet presAssocID="{CDEFE1F7-E5EB-4B80-8860-FCD07CC26E42}" presName="level2hierChild" presStyleCnt="0"/>
      <dgm:spPr/>
    </dgm:pt>
  </dgm:ptLst>
  <dgm:cxnLst>
    <dgm:cxn modelId="{9DC3471E-6A75-43BB-BEEB-0DE473DF4AAD}" srcId="{B9F5CD46-6F36-47E1-8D7B-9EB683B88733}" destId="{CDEFE1F7-E5EB-4B80-8860-FCD07CC26E42}" srcOrd="0" destOrd="0" parTransId="{E805BB02-F6DB-4C88-B916-9EEC69A5A56C}" sibTransId="{5E7DC923-3749-41AE-8DBD-35B2DAD3D07D}"/>
    <dgm:cxn modelId="{2EC7EFC4-3FA5-4ED0-8512-D9F74CCF5985}" type="presOf" srcId="{CDEFE1F7-E5EB-4B80-8860-FCD07CC26E42}" destId="{F5A57BA3-C364-4E0E-8EA3-574A6E6016A0}" srcOrd="0" destOrd="0" presId="urn:microsoft.com/office/officeart/2005/8/layout/hierarchy2"/>
    <dgm:cxn modelId="{048CE1E9-E193-4957-B157-BC1A41DF9F45}" type="presOf" srcId="{B9F5CD46-6F36-47E1-8D7B-9EB683B88733}" destId="{82DAE2C8-6A71-4DE1-BDB7-754DBB1FC294}" srcOrd="0" destOrd="0" presId="urn:microsoft.com/office/officeart/2005/8/layout/hierarchy2"/>
    <dgm:cxn modelId="{2041E7F4-F555-4796-8386-51A057ADE307}" type="presParOf" srcId="{82DAE2C8-6A71-4DE1-BDB7-754DBB1FC294}" destId="{DD108023-5054-4071-8EAA-73D2488FF5ED}" srcOrd="0" destOrd="0" presId="urn:microsoft.com/office/officeart/2005/8/layout/hierarchy2"/>
    <dgm:cxn modelId="{D09135C0-300F-452B-9895-3D9FC510DA1E}" type="presParOf" srcId="{DD108023-5054-4071-8EAA-73D2488FF5ED}" destId="{F5A57BA3-C364-4E0E-8EA3-574A6E6016A0}" srcOrd="0" destOrd="0" presId="urn:microsoft.com/office/officeart/2005/8/layout/hierarchy2"/>
    <dgm:cxn modelId="{5FA2731C-8336-4F5F-8544-429CFDCE7094}" type="presParOf" srcId="{DD108023-5054-4071-8EAA-73D2488FF5ED}" destId="{9C847F57-AAE6-4BE4-9BD4-46B0FB3046C9}" srcOrd="1" destOrd="0" presId="urn:microsoft.com/office/officeart/2005/8/layout/hierarchy2"/>
  </dgm:cxnLst>
  <dgm:bg>
    <a:noFill/>
  </dgm:bg>
  <dgm:whole/>
</dgm:dataModel>
</file>

<file path=ppt/diagrams/data7.xml><?xml version="1.0" encoding="utf-8"?>
<dgm:dataModel xmlns:dgm="http://schemas.openxmlformats.org/drawingml/2006/diagram" xmlns:a="http://schemas.openxmlformats.org/drawingml/2006/main">
  <dgm:ptLst>
    <dgm:pt modelId="{69C0C481-3A95-40E1-9B3C-3C5AE36A9B5A}"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EEBD98BF-C9E2-43B2-AD9A-634DE763D826}">
      <dgm:prSet custT="1"/>
      <dgm:spPr>
        <a:solidFill>
          <a:srgbClr val="00642D">
            <a:alpha val="83922"/>
          </a:srgbClr>
        </a:solidFill>
      </dgm:spPr>
      <dgm:t>
        <a:bodyPr/>
        <a:lstStyle/>
        <a:p>
          <a:pPr rtl="0"/>
          <a:r>
            <a:rPr lang="pt-BR" sz="2400" b="1" dirty="0" smtClean="0"/>
            <a:t>ATIVAS</a:t>
          </a:r>
          <a:endParaRPr lang="en-US" sz="2400" b="1" dirty="0"/>
        </a:p>
      </dgm:t>
    </dgm:pt>
    <dgm:pt modelId="{3636DC82-B6AA-4EA3-A31D-DB43F7867BAD}" type="parTrans" cxnId="{FBE1E6E2-C123-449A-9499-AF0BB379ED62}">
      <dgm:prSet/>
      <dgm:spPr/>
      <dgm:t>
        <a:bodyPr/>
        <a:lstStyle/>
        <a:p>
          <a:endParaRPr lang="en-US"/>
        </a:p>
      </dgm:t>
    </dgm:pt>
    <dgm:pt modelId="{DF50BEB6-7D6C-4481-BEAF-8E2C08555C9D}" type="sibTrans" cxnId="{FBE1E6E2-C123-449A-9499-AF0BB379ED62}">
      <dgm:prSet/>
      <dgm:spPr/>
      <dgm:t>
        <a:bodyPr/>
        <a:lstStyle/>
        <a:p>
          <a:endParaRPr lang="en-US"/>
        </a:p>
      </dgm:t>
    </dgm:pt>
    <dgm:pt modelId="{610BE3EB-E087-46A7-BA02-B09CD0A5E7B2}" type="pres">
      <dgm:prSet presAssocID="{69C0C481-3A95-40E1-9B3C-3C5AE36A9B5A}" presName="diagram" presStyleCnt="0">
        <dgm:presLayoutVars>
          <dgm:chPref val="1"/>
          <dgm:dir/>
          <dgm:animOne val="branch"/>
          <dgm:animLvl val="lvl"/>
          <dgm:resizeHandles val="exact"/>
        </dgm:presLayoutVars>
      </dgm:prSet>
      <dgm:spPr/>
      <dgm:t>
        <a:bodyPr/>
        <a:lstStyle/>
        <a:p>
          <a:endParaRPr lang="en-US"/>
        </a:p>
      </dgm:t>
    </dgm:pt>
    <dgm:pt modelId="{807F520E-F8A9-4D44-A2C9-988A75D4CA12}" type="pres">
      <dgm:prSet presAssocID="{EEBD98BF-C9E2-43B2-AD9A-634DE763D826}" presName="root1" presStyleCnt="0"/>
      <dgm:spPr/>
    </dgm:pt>
    <dgm:pt modelId="{1E3D06A3-FB29-4A31-89C8-CE002748D70C}" type="pres">
      <dgm:prSet presAssocID="{EEBD98BF-C9E2-43B2-AD9A-634DE763D826}" presName="LevelOneTextNode" presStyleLbl="node0" presStyleIdx="0" presStyleCnt="1" custScaleX="121489" custLinFactNeighborX="-59" custLinFactNeighborY="-6357">
        <dgm:presLayoutVars>
          <dgm:chPref val="3"/>
        </dgm:presLayoutVars>
      </dgm:prSet>
      <dgm:spPr/>
      <dgm:t>
        <a:bodyPr/>
        <a:lstStyle/>
        <a:p>
          <a:endParaRPr lang="en-US"/>
        </a:p>
      </dgm:t>
    </dgm:pt>
    <dgm:pt modelId="{EA3B27F3-A73E-4A11-B6A5-EC297D3CC0A6}" type="pres">
      <dgm:prSet presAssocID="{EEBD98BF-C9E2-43B2-AD9A-634DE763D826}" presName="level2hierChild" presStyleCnt="0"/>
      <dgm:spPr/>
    </dgm:pt>
  </dgm:ptLst>
  <dgm:cxnLst>
    <dgm:cxn modelId="{0D2D2CBC-62AA-4EE1-A119-1371595F7C4D}" type="presOf" srcId="{EEBD98BF-C9E2-43B2-AD9A-634DE763D826}" destId="{1E3D06A3-FB29-4A31-89C8-CE002748D70C}" srcOrd="0" destOrd="0" presId="urn:microsoft.com/office/officeart/2005/8/layout/hierarchy2"/>
    <dgm:cxn modelId="{CFEA1AE3-3C1C-4D34-B1CB-C6987C24B29F}" type="presOf" srcId="{69C0C481-3A95-40E1-9B3C-3C5AE36A9B5A}" destId="{610BE3EB-E087-46A7-BA02-B09CD0A5E7B2}" srcOrd="0" destOrd="0" presId="urn:microsoft.com/office/officeart/2005/8/layout/hierarchy2"/>
    <dgm:cxn modelId="{FBE1E6E2-C123-449A-9499-AF0BB379ED62}" srcId="{69C0C481-3A95-40E1-9B3C-3C5AE36A9B5A}" destId="{EEBD98BF-C9E2-43B2-AD9A-634DE763D826}" srcOrd="0" destOrd="0" parTransId="{3636DC82-B6AA-4EA3-A31D-DB43F7867BAD}" sibTransId="{DF50BEB6-7D6C-4481-BEAF-8E2C08555C9D}"/>
    <dgm:cxn modelId="{9174CCF4-F3B4-4D51-9356-F981814822E7}" type="presParOf" srcId="{610BE3EB-E087-46A7-BA02-B09CD0A5E7B2}" destId="{807F520E-F8A9-4D44-A2C9-988A75D4CA12}" srcOrd="0" destOrd="0" presId="urn:microsoft.com/office/officeart/2005/8/layout/hierarchy2"/>
    <dgm:cxn modelId="{59EC5EC4-5F91-4036-A005-95C97CF1178A}" type="presParOf" srcId="{807F520E-F8A9-4D44-A2C9-988A75D4CA12}" destId="{1E3D06A3-FB29-4A31-89C8-CE002748D70C}" srcOrd="0" destOrd="0" presId="urn:microsoft.com/office/officeart/2005/8/layout/hierarchy2"/>
    <dgm:cxn modelId="{1367E7C8-F8BF-49E5-9B50-B0A36378FAF9}" type="presParOf" srcId="{807F520E-F8A9-4D44-A2C9-988A75D4CA12}" destId="{EA3B27F3-A73E-4A11-B6A5-EC297D3CC0A6}" srcOrd="1" destOrd="0" presId="urn:microsoft.com/office/officeart/2005/8/layout/hierarchy2"/>
  </dgm:cxnLst>
  <dgm:bg/>
  <dgm:whole/>
</dgm:dataModel>
</file>

<file path=ppt/diagrams/data8.xml><?xml version="1.0" encoding="utf-8"?>
<dgm:dataModel xmlns:dgm="http://schemas.openxmlformats.org/drawingml/2006/diagram" xmlns:a="http://schemas.openxmlformats.org/drawingml/2006/main">
  <dgm:ptLst>
    <dgm:pt modelId="{7905735F-DB88-43F8-9BDA-385488D6E17F}"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F6928A32-AA65-4D59-8FBA-516BFC0E9977}">
      <dgm:prSet/>
      <dgm:spPr>
        <a:solidFill>
          <a:srgbClr val="009A46">
            <a:alpha val="70980"/>
          </a:srgbClr>
        </a:solidFill>
      </dgm:spPr>
      <dgm:t>
        <a:bodyPr/>
        <a:lstStyle/>
        <a:p>
          <a:pPr rtl="0"/>
          <a:r>
            <a:rPr lang="pt-BR" b="1" dirty="0" smtClean="0"/>
            <a:t>INATIVAS</a:t>
          </a:r>
        </a:p>
        <a:p>
          <a:pPr rtl="0"/>
          <a:r>
            <a:rPr lang="pt-BR" b="1" dirty="0" smtClean="0"/>
            <a:t> (DE RESERVA)</a:t>
          </a:r>
          <a:endParaRPr lang="en-US" b="1" dirty="0"/>
        </a:p>
      </dgm:t>
    </dgm:pt>
    <dgm:pt modelId="{CADF6D77-E4FC-40EA-86EB-367A3B25668D}" type="parTrans" cxnId="{E2964C71-9036-441E-A3B7-B49C23D5138C}">
      <dgm:prSet/>
      <dgm:spPr/>
      <dgm:t>
        <a:bodyPr/>
        <a:lstStyle/>
        <a:p>
          <a:endParaRPr lang="en-US" b="1"/>
        </a:p>
      </dgm:t>
    </dgm:pt>
    <dgm:pt modelId="{11D2584B-B301-421D-A134-38B2D153CD58}" type="sibTrans" cxnId="{E2964C71-9036-441E-A3B7-B49C23D5138C}">
      <dgm:prSet/>
      <dgm:spPr/>
      <dgm:t>
        <a:bodyPr/>
        <a:lstStyle/>
        <a:p>
          <a:endParaRPr lang="en-US" b="1"/>
        </a:p>
      </dgm:t>
    </dgm:pt>
    <dgm:pt modelId="{446BC5EC-D9D7-47B8-90A7-331AF54A17FC}" type="pres">
      <dgm:prSet presAssocID="{7905735F-DB88-43F8-9BDA-385488D6E17F}" presName="diagram" presStyleCnt="0">
        <dgm:presLayoutVars>
          <dgm:chPref val="1"/>
          <dgm:dir/>
          <dgm:animOne val="branch"/>
          <dgm:animLvl val="lvl"/>
          <dgm:resizeHandles val="exact"/>
        </dgm:presLayoutVars>
      </dgm:prSet>
      <dgm:spPr/>
      <dgm:t>
        <a:bodyPr/>
        <a:lstStyle/>
        <a:p>
          <a:endParaRPr lang="en-US"/>
        </a:p>
      </dgm:t>
    </dgm:pt>
    <dgm:pt modelId="{AF67A036-7AAB-4EB8-A376-EF1D4E60ED01}" type="pres">
      <dgm:prSet presAssocID="{F6928A32-AA65-4D59-8FBA-516BFC0E9977}" presName="root1" presStyleCnt="0"/>
      <dgm:spPr/>
    </dgm:pt>
    <dgm:pt modelId="{A4442101-06C7-4DAA-A17D-2917E0CCF352}" type="pres">
      <dgm:prSet presAssocID="{F6928A32-AA65-4D59-8FBA-516BFC0E9977}" presName="LevelOneTextNode" presStyleLbl="node0" presStyleIdx="0" presStyleCnt="1" custScaleX="113900" custLinFactNeighborX="0">
        <dgm:presLayoutVars>
          <dgm:chPref val="3"/>
        </dgm:presLayoutVars>
      </dgm:prSet>
      <dgm:spPr/>
      <dgm:t>
        <a:bodyPr/>
        <a:lstStyle/>
        <a:p>
          <a:endParaRPr lang="en-US"/>
        </a:p>
      </dgm:t>
    </dgm:pt>
    <dgm:pt modelId="{B29C884F-F521-4376-9209-A96CE63E5442}" type="pres">
      <dgm:prSet presAssocID="{F6928A32-AA65-4D59-8FBA-516BFC0E9977}" presName="level2hierChild" presStyleCnt="0"/>
      <dgm:spPr/>
    </dgm:pt>
  </dgm:ptLst>
  <dgm:cxnLst>
    <dgm:cxn modelId="{33214B19-5DDE-4086-9B25-03B87825ED3F}" type="presOf" srcId="{7905735F-DB88-43F8-9BDA-385488D6E17F}" destId="{446BC5EC-D9D7-47B8-90A7-331AF54A17FC}" srcOrd="0" destOrd="0" presId="urn:microsoft.com/office/officeart/2005/8/layout/hierarchy2"/>
    <dgm:cxn modelId="{33154BF5-5398-4922-88E5-7CF83862CF99}" type="presOf" srcId="{F6928A32-AA65-4D59-8FBA-516BFC0E9977}" destId="{A4442101-06C7-4DAA-A17D-2917E0CCF352}" srcOrd="0" destOrd="0" presId="urn:microsoft.com/office/officeart/2005/8/layout/hierarchy2"/>
    <dgm:cxn modelId="{E2964C71-9036-441E-A3B7-B49C23D5138C}" srcId="{7905735F-DB88-43F8-9BDA-385488D6E17F}" destId="{F6928A32-AA65-4D59-8FBA-516BFC0E9977}" srcOrd="0" destOrd="0" parTransId="{CADF6D77-E4FC-40EA-86EB-367A3B25668D}" sibTransId="{11D2584B-B301-421D-A134-38B2D153CD58}"/>
    <dgm:cxn modelId="{C56A90BB-CC38-4994-BF37-16C2393F9491}" type="presParOf" srcId="{446BC5EC-D9D7-47B8-90A7-331AF54A17FC}" destId="{AF67A036-7AAB-4EB8-A376-EF1D4E60ED01}" srcOrd="0" destOrd="0" presId="urn:microsoft.com/office/officeart/2005/8/layout/hierarchy2"/>
    <dgm:cxn modelId="{E6FE37AA-8ECA-4FC0-A88E-4CFB9D10E7A4}" type="presParOf" srcId="{AF67A036-7AAB-4EB8-A376-EF1D4E60ED01}" destId="{A4442101-06C7-4DAA-A17D-2917E0CCF352}" srcOrd="0" destOrd="0" presId="urn:microsoft.com/office/officeart/2005/8/layout/hierarchy2"/>
    <dgm:cxn modelId="{CB0678DC-5D93-4EBF-8881-FBA4AC520363}" type="presParOf" srcId="{AF67A036-7AAB-4EB8-A376-EF1D4E60ED01}" destId="{B29C884F-F521-4376-9209-A96CE63E5442}" srcOrd="1" destOrd="0" presId="urn:microsoft.com/office/officeart/2005/8/layout/hierarchy2"/>
  </dgm:cxnLst>
  <dgm:bg/>
  <dgm:whole/>
</dgm:dataModel>
</file>

<file path=ppt/diagrams/data9.xml><?xml version="1.0" encoding="utf-8"?>
<dgm:dataModel xmlns:dgm="http://schemas.openxmlformats.org/drawingml/2006/diagram" xmlns:a="http://schemas.openxmlformats.org/drawingml/2006/main">
  <dgm:ptLst>
    <dgm:pt modelId="{1CD0F3D7-34CA-43B2-A670-5147FE722CB9}"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US"/>
        </a:p>
      </dgm:t>
    </dgm:pt>
    <dgm:pt modelId="{C7F3BF93-3C1A-48F4-830C-D0C9AFE6300A}">
      <dgm:prSet custT="1"/>
      <dgm:spPr>
        <a:solidFill>
          <a:schemeClr val="bg2"/>
        </a:solidFill>
      </dgm:spPr>
      <dgm:t>
        <a:bodyPr/>
        <a:lstStyle/>
        <a:p>
          <a:pPr rtl="0"/>
          <a:r>
            <a:rPr lang="pt-BR" sz="1800" b="1" dirty="0" smtClean="0"/>
            <a:t>PARCIALMENTE</a:t>
          </a:r>
        </a:p>
        <a:p>
          <a:pPr rtl="0"/>
          <a:r>
            <a:rPr lang="pt-BR" sz="1800" b="1" dirty="0" smtClean="0"/>
            <a:t>ENERGIZADAS</a:t>
          </a:r>
          <a:endParaRPr lang="en-US" sz="1800" b="1" dirty="0"/>
        </a:p>
      </dgm:t>
    </dgm:pt>
    <dgm:pt modelId="{45E27975-086E-4EB5-AB96-AF2292AA3163}" type="parTrans" cxnId="{1A3535A1-D375-4F0F-81C8-CFF1A24E738B}">
      <dgm:prSet/>
      <dgm:spPr/>
      <dgm:t>
        <a:bodyPr/>
        <a:lstStyle/>
        <a:p>
          <a:endParaRPr lang="en-US"/>
        </a:p>
      </dgm:t>
    </dgm:pt>
    <dgm:pt modelId="{A721752F-23AA-49CC-A144-F2825BAEBBF5}" type="sibTrans" cxnId="{1A3535A1-D375-4F0F-81C8-CFF1A24E738B}">
      <dgm:prSet/>
      <dgm:spPr/>
      <dgm:t>
        <a:bodyPr/>
        <a:lstStyle/>
        <a:p>
          <a:endParaRPr lang="en-US"/>
        </a:p>
      </dgm:t>
    </dgm:pt>
    <dgm:pt modelId="{7E5D43E6-B914-4FD9-B319-ABEE6A7A4F8A}" type="pres">
      <dgm:prSet presAssocID="{1CD0F3D7-34CA-43B2-A670-5147FE722CB9}" presName="diagram" presStyleCnt="0">
        <dgm:presLayoutVars>
          <dgm:chPref val="1"/>
          <dgm:dir/>
          <dgm:animOne val="branch"/>
          <dgm:animLvl val="lvl"/>
          <dgm:resizeHandles val="exact"/>
        </dgm:presLayoutVars>
      </dgm:prSet>
      <dgm:spPr/>
      <dgm:t>
        <a:bodyPr/>
        <a:lstStyle/>
        <a:p>
          <a:endParaRPr lang="en-US"/>
        </a:p>
      </dgm:t>
    </dgm:pt>
    <dgm:pt modelId="{1634B5DC-A60B-4FA3-99FD-32A183D98880}" type="pres">
      <dgm:prSet presAssocID="{C7F3BF93-3C1A-48F4-830C-D0C9AFE6300A}" presName="root1" presStyleCnt="0"/>
      <dgm:spPr/>
    </dgm:pt>
    <dgm:pt modelId="{4B3BC0B3-F8AA-40DC-8A58-8AE0F70FF915}" type="pres">
      <dgm:prSet presAssocID="{C7F3BF93-3C1A-48F4-830C-D0C9AFE6300A}" presName="LevelOneTextNode" presStyleLbl="node0" presStyleIdx="0" presStyleCnt="1" custScaleX="117458">
        <dgm:presLayoutVars>
          <dgm:chPref val="3"/>
        </dgm:presLayoutVars>
      </dgm:prSet>
      <dgm:spPr/>
      <dgm:t>
        <a:bodyPr/>
        <a:lstStyle/>
        <a:p>
          <a:endParaRPr lang="en-US"/>
        </a:p>
      </dgm:t>
    </dgm:pt>
    <dgm:pt modelId="{9AE17820-0CE4-448B-BC0B-A99F91312403}" type="pres">
      <dgm:prSet presAssocID="{C7F3BF93-3C1A-48F4-830C-D0C9AFE6300A}" presName="level2hierChild" presStyleCnt="0"/>
      <dgm:spPr/>
    </dgm:pt>
  </dgm:ptLst>
  <dgm:cxnLst>
    <dgm:cxn modelId="{1A3535A1-D375-4F0F-81C8-CFF1A24E738B}" srcId="{1CD0F3D7-34CA-43B2-A670-5147FE722CB9}" destId="{C7F3BF93-3C1A-48F4-830C-D0C9AFE6300A}" srcOrd="0" destOrd="0" parTransId="{45E27975-086E-4EB5-AB96-AF2292AA3163}" sibTransId="{A721752F-23AA-49CC-A144-F2825BAEBBF5}"/>
    <dgm:cxn modelId="{9DA29675-5504-498F-A4DD-4B9424A47D97}" type="presOf" srcId="{1CD0F3D7-34CA-43B2-A670-5147FE722CB9}" destId="{7E5D43E6-B914-4FD9-B319-ABEE6A7A4F8A}" srcOrd="0" destOrd="0" presId="urn:microsoft.com/office/officeart/2005/8/layout/hierarchy2"/>
    <dgm:cxn modelId="{E9FFD8BA-C6CA-493D-929E-264CB8AF78D6}" type="presOf" srcId="{C7F3BF93-3C1A-48F4-830C-D0C9AFE6300A}" destId="{4B3BC0B3-F8AA-40DC-8A58-8AE0F70FF915}" srcOrd="0" destOrd="0" presId="urn:microsoft.com/office/officeart/2005/8/layout/hierarchy2"/>
    <dgm:cxn modelId="{88063A57-CDFB-4DFC-83DA-CC7BF2484F87}" type="presParOf" srcId="{7E5D43E6-B914-4FD9-B319-ABEE6A7A4F8A}" destId="{1634B5DC-A60B-4FA3-99FD-32A183D98880}" srcOrd="0" destOrd="0" presId="urn:microsoft.com/office/officeart/2005/8/layout/hierarchy2"/>
    <dgm:cxn modelId="{5D4BCF2B-AAC5-40B2-A70F-A568E7C55C6E}" type="presParOf" srcId="{1634B5DC-A60B-4FA3-99FD-32A183D98880}" destId="{4B3BC0B3-F8AA-40DC-8A58-8AE0F70FF915}" srcOrd="0" destOrd="0" presId="urn:microsoft.com/office/officeart/2005/8/layout/hierarchy2"/>
    <dgm:cxn modelId="{EC2FB981-81FC-47FA-AA41-36DDA58D37FD}" type="presParOf" srcId="{1634B5DC-A60B-4FA3-99FD-32A183D98880}" destId="{9AE17820-0CE4-448B-BC0B-A99F91312403}"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C8EF8-F64C-4D7D-B36F-6B0B0DF60B0E}" type="datetimeFigureOut">
              <a:rPr lang="en-US" smtClean="0"/>
              <a:pPr/>
              <a:t>8/5/2009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BE30D-881C-4F56-ACFC-1DAC038975D3}"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BE30D-881C-4F56-ACFC-1DAC038975D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pg num"/>
          <p:cNvSpPr>
            <a:spLocks noGrp="1" noChangeArrowheads="1"/>
          </p:cNvSpPr>
          <p:nvPr>
            <p:ph type="sldNum" sz="quarter" idx="5"/>
          </p:nvPr>
        </p:nvSpPr>
        <p:spPr>
          <a:noFill/>
        </p:spPr>
        <p:txBody>
          <a:bodyPr/>
          <a:lstStyle/>
          <a:p>
            <a:fld id="{AD03B736-529D-4440-B53C-18C081DB2B58}" type="slidenum">
              <a:rPr lang="de-DE"/>
              <a:pPr/>
              <a:t>54</a:t>
            </a:fld>
            <a:endParaRPr lang="de-DE"/>
          </a:p>
        </p:txBody>
      </p:sp>
      <p:sp>
        <p:nvSpPr>
          <p:cNvPr id="797699" name="Rectangle 4"/>
          <p:cNvSpPr>
            <a:spLocks noGrp="1" noRot="1" noChangeAspect="1" noChangeArrowheads="1" noTextEdit="1"/>
          </p:cNvSpPr>
          <p:nvPr>
            <p:ph type="sldImg"/>
          </p:nvPr>
        </p:nvSpPr>
        <p:spPr>
          <a:xfrm>
            <a:off x="-1800225" y="1177925"/>
            <a:ext cx="10414000" cy="7810500"/>
          </a:xfrm>
          <a:ln/>
        </p:spPr>
      </p:sp>
      <p:sp>
        <p:nvSpPr>
          <p:cNvPr id="797700"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FF89309-985B-4BE9-94AC-BEAAED39A833}" type="datetimeFigureOut">
              <a:rPr lang="en-US" smtClean="0"/>
              <a:pPr/>
              <a:t>8/5/2009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3579464A-027F-4204-B1B9-AFE86E395518}" type="slidenum">
              <a:rPr lang="en-US" smtClean="0"/>
              <a:pPr/>
              <a:t>‹nº›</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89309-985B-4BE9-94AC-BEAAED39A833}" type="datetimeFigureOut">
              <a:rPr lang="en-US" smtClean="0"/>
              <a:pPr/>
              <a:t>8/5/2009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464A-027F-4204-B1B9-AFE86E39551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89309-985B-4BE9-94AC-BEAAED39A833}" type="datetimeFigureOut">
              <a:rPr lang="en-US" smtClean="0"/>
              <a:pPr/>
              <a:t>8/5/2009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464A-027F-4204-B1B9-AFE86E395518}" type="slidenum">
              <a:rPr lang="en-US" smtClean="0"/>
              <a:pPr/>
              <a:t>‹nº›</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68" descr="McK_logotype_pos_black_small"/>
          <p:cNvPicPr>
            <a:picLocks noChangeAspect="1" noChangeArrowheads="1"/>
          </p:cNvPicPr>
          <p:nvPr/>
        </p:nvPicPr>
        <p:blipFill>
          <a:blip r:embed="rId3"/>
          <a:srcRect/>
          <a:stretch>
            <a:fillRect/>
          </a:stretch>
        </p:blipFill>
        <p:spPr bwMode="auto">
          <a:xfrm>
            <a:off x="6388651" y="576630"/>
            <a:ext cx="2053958" cy="225145"/>
          </a:xfrm>
          <a:prstGeom prst="rect">
            <a:avLst/>
          </a:prstGeom>
          <a:noFill/>
          <a:ln w="9525">
            <a:noFill/>
            <a:miter lim="800000"/>
            <a:headEnd/>
            <a:tailEnd/>
          </a:ln>
        </p:spPr>
      </p:pic>
      <p:grpSp>
        <p:nvGrpSpPr>
          <p:cNvPr id="2" name="McK Title Elements"/>
          <p:cNvGrpSpPr>
            <a:grpSpLocks/>
          </p:cNvGrpSpPr>
          <p:nvPr/>
        </p:nvGrpSpPr>
        <p:grpSpPr bwMode="auto">
          <a:xfrm>
            <a:off x="2693795" y="2183416"/>
            <a:ext cx="5130034" cy="4601696"/>
            <a:chOff x="1663" y="1348"/>
            <a:chExt cx="3167" cy="2841"/>
          </a:xfrm>
        </p:grpSpPr>
        <p:sp>
          <p:nvSpPr>
            <p:cNvPr id="6"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pPr algn="l" rtl="0" fontAlgn="base">
                <a:spcBef>
                  <a:spcPct val="0"/>
                </a:spcBef>
                <a:spcAft>
                  <a:spcPct val="0"/>
                </a:spcAft>
                <a:defRPr/>
              </a:pPr>
              <a:r>
                <a:rPr lang="de-DE" sz="1400" kern="1200">
                  <a:solidFill>
                    <a:srgbClr val="000000"/>
                  </a:solidFill>
                  <a:latin typeface="Arial" charset="0"/>
                  <a:ea typeface="+mn-ea"/>
                  <a:cs typeface="+mn-cs"/>
                </a:rPr>
                <a:t>VERTRAULICH</a:t>
              </a:r>
            </a:p>
          </p:txBody>
        </p:sp>
        <p:sp>
          <p:nvSpPr>
            <p:cNvPr id="7" name="McK Document" hidden="1"/>
            <p:cNvSpPr txBox="1">
              <a:spLocks noChangeArrowheads="1"/>
            </p:cNvSpPr>
            <p:nvPr userDrawn="1"/>
          </p:nvSpPr>
          <p:spPr bwMode="auto">
            <a:xfrm>
              <a:off x="1663" y="3049"/>
              <a:ext cx="3167" cy="134"/>
            </a:xfrm>
            <a:prstGeom prst="rect">
              <a:avLst/>
            </a:prstGeom>
            <a:noFill/>
            <a:ln w="9525">
              <a:noFill/>
              <a:miter lim="800000"/>
              <a:headEnd/>
              <a:tailEnd/>
            </a:ln>
            <a:effectLst/>
          </p:spPr>
          <p:txBody>
            <a:bodyPr lIns="0" tIns="0" rIns="0" bIns="0" anchor="b">
              <a:spAutoFit/>
            </a:bodyPr>
            <a:lstStyle/>
            <a:p>
              <a:pPr algn="l" rtl="0" fontAlgn="base">
                <a:spcBef>
                  <a:spcPct val="0"/>
                </a:spcBef>
                <a:spcAft>
                  <a:spcPct val="0"/>
                </a:spcAft>
                <a:defRPr/>
              </a:pPr>
              <a:r>
                <a:rPr lang="de-DE" sz="1400" kern="1200">
                  <a:solidFill>
                    <a:srgbClr val="000000"/>
                  </a:solidFill>
                  <a:latin typeface="Arial" charset="0"/>
                  <a:ea typeface="+mn-ea"/>
                  <a:cs typeface="+mn-cs"/>
                </a:rPr>
                <a:t>Dokument</a:t>
              </a:r>
            </a:p>
          </p:txBody>
        </p:sp>
        <p:sp>
          <p:nvSpPr>
            <p:cNvPr id="8"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pPr algn="l" rtl="0" fontAlgn="base">
                <a:spcBef>
                  <a:spcPct val="0"/>
                </a:spcBef>
                <a:spcAft>
                  <a:spcPct val="0"/>
                </a:spcAft>
                <a:defRPr/>
              </a:pPr>
              <a:r>
                <a:rPr lang="de-DE" sz="1400" kern="1200">
                  <a:solidFill>
                    <a:srgbClr val="000000"/>
                  </a:solidFill>
                  <a:latin typeface="Arial" charset="0"/>
                  <a:ea typeface="+mn-ea"/>
                  <a:cs typeface="+mn-cs"/>
                </a:rPr>
                <a:t>Date</a:t>
              </a:r>
            </a:p>
          </p:txBody>
        </p:sp>
        <p:sp>
          <p:nvSpPr>
            <p:cNvPr id="9" name="McK Disclaimer" hidden="1"/>
            <p:cNvSpPr>
              <a:spLocks noChangeArrowheads="1"/>
            </p:cNvSpPr>
            <p:nvPr userDrawn="1">
              <p:custDataLst>
                <p:tags r:id="rId1"/>
              </p:custDataLst>
            </p:nvPr>
          </p:nvSpPr>
          <p:spPr bwMode="auto">
            <a:xfrm>
              <a:off x="1663" y="3673"/>
              <a:ext cx="2970" cy="516"/>
            </a:xfrm>
            <a:prstGeom prst="rect">
              <a:avLst/>
            </a:prstGeom>
            <a:noFill/>
            <a:ln w="9525">
              <a:noFill/>
              <a:miter lim="800000"/>
              <a:headEnd/>
              <a:tailEnd/>
            </a:ln>
            <a:effectLst/>
          </p:spPr>
          <p:txBody>
            <a:bodyPr lIns="0" tIns="0" rIns="0" bIns="0" anchor="b">
              <a:spAutoFit/>
            </a:bodyPr>
            <a:lstStyle/>
            <a:p>
              <a:pPr algn="l" defTabSz="821202" rtl="0" eaLnBrk="0" fontAlgn="base" hangingPunct="0">
                <a:spcBef>
                  <a:spcPct val="0"/>
                </a:spcBef>
                <a:spcAft>
                  <a:spcPct val="0"/>
                </a:spcAft>
                <a:defRPr/>
              </a:pPr>
              <a:r>
                <a:rPr lang="de-DE" sz="900" kern="1200">
                  <a:solidFill>
                    <a:srgbClr val="000000"/>
                  </a:solidFill>
                  <a:latin typeface="Arial" charset="0"/>
                  <a:ea typeface="+mn-ea"/>
                  <a:cs typeface="+mn-cs"/>
                </a:rPr>
                <a:t>Dieser Bericht ist ausschließlich für Mitarbeiter des Klienten bestimmt. Die Verteilung, Zitierung und Vervielfältigung – auch auszugsweise – zum Zwecke der Weitergabe an </a:t>
              </a:r>
              <a:br>
                <a:rPr lang="de-DE" sz="900" kern="1200">
                  <a:solidFill>
                    <a:srgbClr val="000000"/>
                  </a:solidFill>
                  <a:latin typeface="Arial" charset="0"/>
                  <a:ea typeface="+mn-ea"/>
                  <a:cs typeface="+mn-cs"/>
                </a:rPr>
              </a:br>
              <a:r>
                <a:rPr lang="de-DE" sz="900" kern="1200">
                  <a:solidFill>
                    <a:srgbClr val="000000"/>
                  </a:solidFill>
                  <a:latin typeface="Arial" charset="0"/>
                  <a:ea typeface="+mn-ea"/>
                  <a:cs typeface="+mn-cs"/>
                </a:rPr>
                <a:t>Dritte ist nur mit vorheriger schriftlicher Zustimmung von McKinsey &amp; Company gestattet.</a:t>
              </a:r>
              <a:br>
                <a:rPr lang="de-DE" sz="900" kern="1200">
                  <a:solidFill>
                    <a:srgbClr val="000000"/>
                  </a:solidFill>
                  <a:latin typeface="Arial" charset="0"/>
                  <a:ea typeface="+mn-ea"/>
                  <a:cs typeface="+mn-cs"/>
                </a:rPr>
              </a:br>
              <a:r>
                <a:rPr lang="de-DE" sz="900" kern="1200">
                  <a:solidFill>
                    <a:srgbClr val="000000"/>
                  </a:solidFill>
                  <a:latin typeface="Arial" charset="0"/>
                  <a:ea typeface="+mn-ea"/>
                  <a:cs typeface="+mn-cs"/>
                </a:rPr>
                <a:t>Die hier zusammengefassten Texte und Grafiken wurden von McKinsey &amp; Company im Rahmen einer Präsentation eingesetzt; sie stellen keine vollständige Dokumentation der Veranstaltung dar.</a:t>
              </a:r>
            </a:p>
          </p:txBody>
        </p:sp>
      </p:grpSp>
      <p:sp>
        <p:nvSpPr>
          <p:cNvPr id="10" name="Rectangle 1060"/>
          <p:cNvSpPr>
            <a:spLocks noChangeArrowheads="1"/>
          </p:cNvSpPr>
          <p:nvPr/>
        </p:nvSpPr>
        <p:spPr bwMode="auto">
          <a:xfrm>
            <a:off x="6388651" y="932974"/>
            <a:ext cx="1418980" cy="139298"/>
          </a:xfrm>
          <a:prstGeom prst="rect">
            <a:avLst/>
          </a:prstGeom>
          <a:noFill/>
          <a:ln w="9525">
            <a:noFill/>
            <a:miter lim="800000"/>
            <a:headEnd/>
            <a:tailEnd/>
          </a:ln>
          <a:effectLst/>
        </p:spPr>
        <p:txBody>
          <a:bodyPr lIns="0" tIns="0" rIns="0" bIns="0">
            <a:spAutoFit/>
          </a:bodyPr>
          <a:lstStyle/>
          <a:p>
            <a:pPr algn="l" rtl="0" eaLnBrk="0" fontAlgn="base" hangingPunct="0">
              <a:spcBef>
                <a:spcPct val="0"/>
              </a:spcBef>
              <a:spcAft>
                <a:spcPct val="0"/>
              </a:spcAft>
              <a:defRPr/>
            </a:pPr>
            <a:r>
              <a:rPr lang="en-US" sz="900" b="1" kern="1200">
                <a:solidFill>
                  <a:srgbClr val="000000"/>
                </a:solidFill>
                <a:latin typeface="Arial" charset="0"/>
                <a:ea typeface="+mn-ea"/>
                <a:cs typeface="+mn-cs"/>
              </a:rPr>
              <a:t>Copyright 2001</a:t>
            </a:r>
          </a:p>
        </p:txBody>
      </p:sp>
      <p:sp>
        <p:nvSpPr>
          <p:cNvPr id="13314" name="Rectangle 1026"/>
          <p:cNvSpPr>
            <a:spLocks noGrp="1" noChangeArrowheads="1"/>
          </p:cNvSpPr>
          <p:nvPr>
            <p:ph type="ctrTitle"/>
          </p:nvPr>
        </p:nvSpPr>
        <p:spPr>
          <a:xfrm>
            <a:off x="2693795" y="2756807"/>
            <a:ext cx="5130034" cy="372541"/>
          </a:xfrm>
        </p:spPr>
        <p:txBody>
          <a:bodyPr/>
          <a:lstStyle>
            <a:lvl1pPr>
              <a:defRPr sz="2400" b="0">
                <a:solidFill>
                  <a:schemeClr val="tx1"/>
                </a:solidFill>
              </a:defRPr>
            </a:lvl1pPr>
          </a:lstStyle>
          <a:p>
            <a:r>
              <a:rPr lang="de-DE"/>
              <a:t>Click to edit Master title style</a:t>
            </a:r>
          </a:p>
        </p:txBody>
      </p:sp>
      <p:sp>
        <p:nvSpPr>
          <p:cNvPr id="13315" name="Rectangle 1027"/>
          <p:cNvSpPr>
            <a:spLocks noGrp="1" noChangeArrowheads="1"/>
          </p:cNvSpPr>
          <p:nvPr>
            <p:ph type="subTitle" idx="1"/>
          </p:nvPr>
        </p:nvSpPr>
        <p:spPr>
          <a:xfrm>
            <a:off x="2693795" y="3961896"/>
            <a:ext cx="5130034" cy="217046"/>
          </a:xfrm>
        </p:spPr>
        <p:txBody>
          <a:bodyPr/>
          <a:lstStyle>
            <a:lvl1pPr>
              <a:defRPr sz="1400"/>
            </a:lvl1pPr>
          </a:lstStyle>
          <a:p>
            <a:r>
              <a:rPr lang="de-DE"/>
              <a:t>Click to edit Master subtitle style</a:t>
            </a:r>
          </a:p>
        </p:txBody>
      </p:sp>
      <p:sp>
        <p:nvSpPr>
          <p:cNvPr id="11" name="doc id"/>
          <p:cNvSpPr>
            <a:spLocks noGrp="1" noChangeArrowheads="1"/>
          </p:cNvSpPr>
          <p:nvPr>
            <p:ph type="ftr" sz="quarter" idx="10"/>
          </p:nvPr>
        </p:nvSpPr>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5"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3EEE6D2E-22D0-4D04-90DE-5738DCF35851}"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61884"/>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49" y="2907443"/>
            <a:ext cx="7771995" cy="307777"/>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5"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02B340A3-F11B-40EA-9D6F-834DFB500865}"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489" y="1299036"/>
            <a:ext cx="4318495"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488" y="1299036"/>
            <a:ext cx="4320114"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6"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86DDA425-ADE6-42A7-86B6-6019FC717D39}"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923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19"/>
            <a:ext cx="404150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8"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5E25CD6B-739B-4B6D-A336-B34883C077A7}"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4"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44C2C538-30E1-4E49-B46E-8C643D0CB652}"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3"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F537E67F-7977-46B1-B29B-96F643052D86}"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38"/>
            <a:ext cx="5112217" cy="244682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6"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E9D4B6CA-DBC0-4F98-9834-3CA2F083CD96}"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FF89309-985B-4BE9-94AC-BEAAED39A833}" type="datetimeFigureOut">
              <a:rPr lang="en-US" smtClean="0"/>
              <a:pPr/>
              <a:t>8/5/2009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12648" y="6356350"/>
            <a:ext cx="2887782" cy="365760"/>
          </a:xfrm>
        </p:spPr>
        <p:txBody>
          <a:bodyPr/>
          <a:lstStyle>
            <a:lvl1pPr>
              <a:defRPr sz="2400" i="1">
                <a:latin typeface="Blackadder ITC" pitchFamily="82" charset="0"/>
              </a:defRPr>
            </a:lvl1pPr>
          </a:lstStyle>
          <a:p>
            <a:r>
              <a:rPr lang="pt-BR" dirty="0" smtClean="0"/>
              <a:t>Claudio Gillet Soares</a:t>
            </a:r>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n-US" noProof="0" smtClean="0"/>
          </a:p>
        </p:txBody>
      </p:sp>
      <p:sp>
        <p:nvSpPr>
          <p:cNvPr id="4" name="Text Placeholder 3"/>
          <p:cNvSpPr>
            <a:spLocks noGrp="1"/>
          </p:cNvSpPr>
          <p:nvPr>
            <p:ph type="body" sz="half" idx="2"/>
          </p:nvPr>
        </p:nvSpPr>
        <p:spPr>
          <a:xfrm>
            <a:off x="1791544" y="5367835"/>
            <a:ext cx="5486400"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6"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F6A3613C-AB5E-46D7-8106-ECD9B27161D4}"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07169" y="1299036"/>
            <a:ext cx="2708434" cy="1247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5"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899E5512-A88A-4E00-8A43-73824DBC4DE4}"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0827" y="234864"/>
            <a:ext cx="584775" cy="2311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4647" y="234864"/>
            <a:ext cx="1477328" cy="231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ln/>
        </p:spPr>
        <p:txBody>
          <a:bodyPr/>
          <a:lstStyle>
            <a:lvl1pPr>
              <a:defRPr/>
            </a:lvl1pPr>
          </a:lstStyle>
          <a:p>
            <a:pPr algn="r" rtl="0" fontAlgn="base">
              <a:spcBef>
                <a:spcPct val="0"/>
              </a:spcBef>
              <a:spcAft>
                <a:spcPct val="0"/>
              </a:spcAft>
            </a:pPr>
            <a:endParaRPr lang="de-DE" sz="800" kern="1200">
              <a:solidFill>
                <a:srgbClr val="000000"/>
              </a:solidFill>
              <a:latin typeface="Arial" charset="0"/>
              <a:ea typeface="+mn-ea"/>
              <a:cs typeface="+mn-cs"/>
            </a:endParaRPr>
          </a:p>
        </p:txBody>
      </p:sp>
      <p:sp>
        <p:nvSpPr>
          <p:cNvPr id="5" name="pg num"/>
          <p:cNvSpPr>
            <a:spLocks noGrp="1" noChangeArrowheads="1"/>
          </p:cNvSpPr>
          <p:nvPr>
            <p:ph type="sldNum" sz="quarter" idx="11"/>
          </p:nvPr>
        </p:nvSpPr>
        <p:spPr>
          <a:ln/>
        </p:spPr>
        <p:txBody>
          <a:bodyPr/>
          <a:lstStyle>
            <a:lvl1pPr>
              <a:defRPr/>
            </a:lvl1pPr>
          </a:lstStyle>
          <a:p>
            <a:pPr algn="r" rtl="0" fontAlgn="base">
              <a:spcBef>
                <a:spcPct val="0"/>
              </a:spcBef>
              <a:spcAft>
                <a:spcPct val="0"/>
              </a:spcAft>
            </a:pPr>
            <a:fld id="{A8E037C1-3509-49C0-B92D-56DF5792160F}" type="slidenum">
              <a:rPr lang="de-DE" sz="1200" kern="1200">
                <a:solidFill>
                  <a:srgbClr val="000000"/>
                </a:solidFill>
                <a:latin typeface="Arial" charset="0"/>
                <a:ea typeface="+mn-ea"/>
                <a:cs typeface="+mn-cs"/>
              </a:rPr>
              <a:pPr algn="r" rtl="0" fontAlgn="base">
                <a:spcBef>
                  <a:spcPct val="0"/>
                </a:spcBef>
                <a:spcAft>
                  <a:spcPct val="0"/>
                </a:spcAft>
              </a:pPr>
              <a:t>‹nº›</a:t>
            </a:fld>
            <a:endParaRPr lang="de-DE" sz="1200" kern="1200">
              <a:solidFill>
                <a:srgbClr val="000000"/>
              </a:solidFill>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FF89309-985B-4BE9-94AC-BEAAED39A833}" type="datetimeFigureOut">
              <a:rPr lang="en-US" smtClean="0"/>
              <a:pPr/>
              <a:t>8/5/2009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3579464A-027F-4204-B1B9-AFE86E395518}" type="slidenum">
              <a:rPr lang="en-US" smtClean="0"/>
              <a:pPr/>
              <a:t>‹nº›</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FF89309-985B-4BE9-94AC-BEAAED39A833}" type="datetimeFigureOut">
              <a:rPr lang="en-US" smtClean="0"/>
              <a:pPr/>
              <a:t>8/5/2009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464A-027F-4204-B1B9-AFE86E395518}" type="slidenum">
              <a:rPr lang="en-US" smtClean="0"/>
              <a:pPr/>
              <a:t>‹nº›</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FF89309-985B-4BE9-94AC-BEAAED39A833}" type="datetimeFigureOut">
              <a:rPr lang="en-US" smtClean="0"/>
              <a:pPr/>
              <a:t>8/5/2009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9464A-027F-4204-B1B9-AFE86E395518}" type="slidenum">
              <a:rPr lang="en-US" smtClean="0"/>
              <a:pPr/>
              <a:t>‹nº›</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F89309-985B-4BE9-94AC-BEAAED39A833}" type="datetimeFigureOut">
              <a:rPr lang="en-US" smtClean="0"/>
              <a:pPr/>
              <a:t>8/5/2009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9464A-027F-4204-B1B9-AFE86E395518}" type="slidenum">
              <a:rPr lang="en-US" smtClean="0"/>
              <a:pPr/>
              <a:t>‹nº›</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89309-985B-4BE9-94AC-BEAAED39A833}" type="datetimeFigureOut">
              <a:rPr lang="en-US" smtClean="0"/>
              <a:pPr/>
              <a:t>8/5/2009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9464A-027F-4204-B1B9-AFE86E395518}" type="slidenum">
              <a:rPr lang="en-US" smtClean="0"/>
              <a:pPr/>
              <a:t>‹nº›</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F89309-985B-4BE9-94AC-BEAAED39A833}" type="datetimeFigureOut">
              <a:rPr lang="en-US" smtClean="0"/>
              <a:pPr/>
              <a:t>8/5/2009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464A-027F-4204-B1B9-AFE86E395518}" type="slidenum">
              <a:rPr lang="en-US" smtClean="0"/>
              <a:pPr/>
              <a:t>‹nº›</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F89309-985B-4BE9-94AC-BEAAED39A833}" type="datetimeFigureOut">
              <a:rPr lang="en-US" smtClean="0"/>
              <a:pPr/>
              <a:t>8/5/2009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464A-027F-4204-B1B9-AFE86E395518}" type="slidenum">
              <a:rPr lang="en-US" smtClean="0"/>
              <a:pPr/>
              <a:t>‹nº›</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FF89309-985B-4BE9-94AC-BEAAED39A833}" type="datetimeFigureOut">
              <a:rPr lang="en-US" smtClean="0"/>
              <a:pPr/>
              <a:t>8/5/2009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579464A-027F-4204-B1B9-AFE86E395518}" type="slidenum">
              <a:rPr lang="en-US" smtClean="0"/>
              <a:pPr/>
              <a:t>‹nº›</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doc id"/>
          <p:cNvSpPr>
            <a:spLocks noGrp="1" noChangeArrowheads="1"/>
          </p:cNvSpPr>
          <p:nvPr>
            <p:ph type="ftr" sz="quarter" idx="3"/>
          </p:nvPr>
        </p:nvSpPr>
        <p:spPr bwMode="auto">
          <a:xfrm>
            <a:off x="8915538" y="37255"/>
            <a:ext cx="65" cy="123111"/>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800">
                <a:solidFill>
                  <a:srgbClr val="000000"/>
                </a:solidFill>
              </a:defRPr>
            </a:lvl1pPr>
          </a:lstStyle>
          <a:p>
            <a:pPr rtl="0" fontAlgn="base">
              <a:spcBef>
                <a:spcPct val="0"/>
              </a:spcBef>
              <a:spcAft>
                <a:spcPct val="0"/>
              </a:spcAft>
            </a:pPr>
            <a:endParaRPr lang="de-DE" kern="1200">
              <a:latin typeface="Arial" charset="0"/>
              <a:ea typeface="+mn-ea"/>
              <a:cs typeface="+mn-cs"/>
            </a:endParaRPr>
          </a:p>
        </p:txBody>
      </p:sp>
      <p:sp>
        <p:nvSpPr>
          <p:cNvPr id="1030" name="pg num"/>
          <p:cNvSpPr>
            <a:spLocks noGrp="1" noChangeArrowheads="1"/>
          </p:cNvSpPr>
          <p:nvPr>
            <p:ph type="sldNum" sz="quarter" idx="4"/>
          </p:nvPr>
        </p:nvSpPr>
        <p:spPr bwMode="auto">
          <a:xfrm>
            <a:off x="7010670" y="6644194"/>
            <a:ext cx="1904932" cy="18627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rgbClr val="000000"/>
                </a:solidFill>
              </a:defRPr>
            </a:lvl1pPr>
          </a:lstStyle>
          <a:p>
            <a:pPr rtl="0" fontAlgn="base">
              <a:spcBef>
                <a:spcPct val="0"/>
              </a:spcBef>
              <a:spcAft>
                <a:spcPct val="0"/>
              </a:spcAft>
            </a:pPr>
            <a:fld id="{8479FA6B-D540-4119-A2B9-56370A024C31}" type="slidenum">
              <a:rPr lang="de-DE" kern="1200">
                <a:latin typeface="Arial" charset="0"/>
                <a:ea typeface="+mn-ea"/>
                <a:cs typeface="+mn-cs"/>
              </a:rPr>
              <a:pPr rtl="0" fontAlgn="base">
                <a:spcBef>
                  <a:spcPct val="0"/>
                </a:spcBef>
                <a:spcAft>
                  <a:spcPct val="0"/>
                </a:spcAft>
              </a:pPr>
              <a:t>‹nº›</a:t>
            </a:fld>
            <a:endParaRPr lang="de-DE" kern="1200">
              <a:latin typeface="Arial" charset="0"/>
              <a:ea typeface="+mn-ea"/>
              <a:cs typeface="+mn-cs"/>
            </a:endParaRPr>
          </a:p>
        </p:txBody>
      </p:sp>
      <p:sp>
        <p:nvSpPr>
          <p:cNvPr id="41988" name="Rectangle 2"/>
          <p:cNvSpPr>
            <a:spLocks noGrp="1" noChangeArrowheads="1"/>
          </p:cNvSpPr>
          <p:nvPr>
            <p:ph type="title"/>
          </p:nvPr>
        </p:nvSpPr>
        <p:spPr bwMode="auto">
          <a:xfrm>
            <a:off x="121489" y="234864"/>
            <a:ext cx="8794113" cy="2947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Click to edit Master title style</a:t>
            </a:r>
          </a:p>
        </p:txBody>
      </p:sp>
      <p:sp>
        <p:nvSpPr>
          <p:cNvPr id="41989" name="Rectangle 3"/>
          <p:cNvSpPr>
            <a:spLocks noGrp="1" noChangeArrowheads="1"/>
          </p:cNvSpPr>
          <p:nvPr>
            <p:ph type="body" idx="1"/>
          </p:nvPr>
        </p:nvSpPr>
        <p:spPr bwMode="auto">
          <a:xfrm>
            <a:off x="121489" y="1299036"/>
            <a:ext cx="8794113" cy="12472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grpSp>
        <p:nvGrpSpPr>
          <p:cNvPr id="2" name="McK Slide Elements"/>
          <p:cNvGrpSpPr>
            <a:grpSpLocks/>
          </p:cNvGrpSpPr>
          <p:nvPr/>
        </p:nvGrpSpPr>
        <p:grpSpPr bwMode="auto">
          <a:xfrm>
            <a:off x="121489" y="542615"/>
            <a:ext cx="8794113" cy="6287850"/>
            <a:chOff x="75" y="335"/>
            <a:chExt cx="5429" cy="3882"/>
          </a:xfrm>
        </p:grpSpPr>
        <p:sp>
          <p:nvSpPr>
            <p:cNvPr id="1032" name="McK Measure" hidden="1"/>
            <p:cNvSpPr txBox="1">
              <a:spLocks noChangeArrowheads="1"/>
            </p:cNvSpPr>
            <p:nvPr userDrawn="1"/>
          </p:nvSpPr>
          <p:spPr bwMode="auto">
            <a:xfrm>
              <a:off x="75" y="335"/>
              <a:ext cx="5429" cy="154"/>
            </a:xfrm>
            <a:prstGeom prst="rect">
              <a:avLst/>
            </a:prstGeom>
            <a:noFill/>
            <a:ln w="9525">
              <a:noFill/>
              <a:miter lim="800000"/>
              <a:headEnd/>
              <a:tailEnd/>
            </a:ln>
            <a:effectLst/>
          </p:spPr>
          <p:txBody>
            <a:bodyPr lIns="0" tIns="0" rIns="0" bIns="0">
              <a:spAutoFit/>
            </a:bodyPr>
            <a:lstStyle/>
            <a:p>
              <a:pPr algn="l" defTabSz="913526" rtl="0" fontAlgn="base">
                <a:spcBef>
                  <a:spcPct val="0"/>
                </a:spcBef>
                <a:spcAft>
                  <a:spcPct val="0"/>
                </a:spcAft>
                <a:defRPr/>
              </a:pPr>
              <a:r>
                <a:rPr lang="de-DE" sz="1600" kern="1200">
                  <a:solidFill>
                    <a:srgbClr val="000000"/>
                  </a:solidFill>
                  <a:latin typeface="Arial" charset="0"/>
                  <a:ea typeface="+mn-ea"/>
                  <a:cs typeface="+mn-cs"/>
                </a:rPr>
                <a:t>Unit of measure</a:t>
              </a:r>
            </a:p>
          </p:txBody>
        </p:sp>
        <p:sp>
          <p:nvSpPr>
            <p:cNvPr id="1033" name="McK Footnote" hidden="1"/>
            <p:cNvSpPr txBox="1">
              <a:spLocks noChangeArrowheads="1"/>
            </p:cNvSpPr>
            <p:nvPr userDrawn="1"/>
          </p:nvSpPr>
          <p:spPr bwMode="auto">
            <a:xfrm>
              <a:off x="79" y="3964"/>
              <a:ext cx="5145" cy="253"/>
            </a:xfrm>
            <a:prstGeom prst="rect">
              <a:avLst/>
            </a:prstGeom>
            <a:noFill/>
            <a:ln w="9525">
              <a:noFill/>
              <a:miter lim="800000"/>
              <a:headEnd/>
              <a:tailEnd/>
            </a:ln>
            <a:effectLst/>
          </p:spPr>
          <p:txBody>
            <a:bodyPr lIns="0" tIns="0" rIns="0" bIns="0" anchor="b">
              <a:spAutoFit/>
            </a:bodyPr>
            <a:lstStyle/>
            <a:p>
              <a:pPr marL="586341" indent="-586341" algn="l" defTabSz="913526" rtl="0" fontAlgn="base">
                <a:spcBef>
                  <a:spcPct val="0"/>
                </a:spcBef>
                <a:spcAft>
                  <a:spcPct val="0"/>
                </a:spcAft>
                <a:tabLst>
                  <a:tab pos="544228" algn="r"/>
                </a:tabLst>
                <a:defRPr/>
              </a:pPr>
              <a:r>
                <a:rPr lang="de-DE" sz="1200" kern="1200">
                  <a:solidFill>
                    <a:srgbClr val="000000"/>
                  </a:solidFill>
                  <a:latin typeface="Arial" charset="0"/>
                  <a:ea typeface="+mn-ea"/>
                  <a:cs typeface="+mn-cs"/>
                </a:rPr>
                <a:t>	*	Footnote</a:t>
              </a:r>
            </a:p>
            <a:p>
              <a:pPr marL="586341" indent="-586341" algn="l" defTabSz="913526" rtl="0" fontAlgn="base">
                <a:spcBef>
                  <a:spcPct val="20000"/>
                </a:spcBef>
                <a:spcAft>
                  <a:spcPct val="0"/>
                </a:spcAft>
                <a:tabLst>
                  <a:tab pos="544228" algn="r"/>
                </a:tabLst>
                <a:defRPr/>
              </a:pPr>
              <a:r>
                <a:rPr lang="de-DE" sz="1200" kern="1200">
                  <a:solidFill>
                    <a:srgbClr val="000000"/>
                  </a:solidFill>
                  <a:latin typeface="Arial" charset="0"/>
                  <a:ea typeface="+mn-ea"/>
                  <a:cs typeface="+mn-cs"/>
                </a:rPr>
                <a:t>	Quelle:	Source</a:t>
              </a:r>
            </a:p>
          </p:txBody>
        </p:sp>
      </p:grpSp>
      <p:grpSp>
        <p:nvGrpSpPr>
          <p:cNvPr id="3" name="McK Legende" hidden="1"/>
          <p:cNvGrpSpPr>
            <a:grpSpLocks/>
          </p:cNvGrpSpPr>
          <p:nvPr/>
        </p:nvGrpSpPr>
        <p:grpSpPr bwMode="auto">
          <a:xfrm>
            <a:off x="7838409" y="699730"/>
            <a:ext cx="1082053" cy="696490"/>
            <a:chOff x="4839" y="432"/>
            <a:chExt cx="668" cy="430"/>
          </a:xfrm>
        </p:grpSpPr>
        <p:sp>
          <p:nvSpPr>
            <p:cNvPr id="1067" name="Rectangle 43" hidden="1"/>
            <p:cNvSpPr>
              <a:spLocks noChangeArrowheads="1"/>
            </p:cNvSpPr>
            <p:nvPr/>
          </p:nvSpPr>
          <p:spPr bwMode="auto">
            <a:xfrm>
              <a:off x="4839" y="445"/>
              <a:ext cx="227" cy="113"/>
            </a:xfrm>
            <a:prstGeom prst="rect">
              <a:avLst/>
            </a:prstGeom>
            <a:solidFill>
              <a:schemeClr val="accent1"/>
            </a:solidFill>
            <a:ln w="9525">
              <a:solidFill>
                <a:schemeClr val="tx1"/>
              </a:solidFill>
              <a:miter lim="800000"/>
              <a:headEnd/>
              <a:tailEnd/>
            </a:ln>
            <a:effectLst/>
          </p:spPr>
          <p:txBody>
            <a:bodyPr wrap="none" lIns="0" tIns="0" rIns="0" bIns="0"/>
            <a:lstStyle/>
            <a:p>
              <a:pPr algn="l" rtl="0" fontAlgn="base">
                <a:spcBef>
                  <a:spcPct val="0"/>
                </a:spcBef>
                <a:spcAft>
                  <a:spcPct val="0"/>
                </a:spcAft>
                <a:defRPr/>
              </a:pPr>
              <a:endParaRPr lang="de-DE" sz="1600" kern="1200">
                <a:solidFill>
                  <a:srgbClr val="000000"/>
                </a:solidFill>
                <a:latin typeface="Arial" charset="0"/>
                <a:ea typeface="+mn-ea"/>
                <a:cs typeface="+mn-cs"/>
              </a:endParaRPr>
            </a:p>
          </p:txBody>
        </p:sp>
        <p:sp>
          <p:nvSpPr>
            <p:cNvPr id="1068" name="Rectangle 44" hidden="1"/>
            <p:cNvSpPr>
              <a:spLocks noChangeArrowheads="1"/>
            </p:cNvSpPr>
            <p:nvPr/>
          </p:nvSpPr>
          <p:spPr bwMode="auto">
            <a:xfrm>
              <a:off x="5135" y="432"/>
              <a:ext cx="372" cy="134"/>
            </a:xfrm>
            <a:prstGeom prst="rect">
              <a:avLst/>
            </a:prstGeom>
            <a:noFill/>
            <a:ln w="9525">
              <a:noFill/>
              <a:miter lim="800000"/>
              <a:headEnd/>
              <a:tailEnd/>
            </a:ln>
            <a:effectLst/>
          </p:spPr>
          <p:txBody>
            <a:bodyPr wrap="none" lIns="0" tIns="0" rIns="0" bIns="0">
              <a:spAutoFit/>
            </a:bodyPr>
            <a:lstStyle/>
            <a:p>
              <a:pPr algn="l" defTabSz="892470" rtl="0" eaLnBrk="0" fontAlgn="base" hangingPunct="0">
                <a:spcBef>
                  <a:spcPct val="0"/>
                </a:spcBef>
                <a:spcAft>
                  <a:spcPct val="0"/>
                </a:spcAft>
                <a:defRPr/>
              </a:pPr>
              <a:r>
                <a:rPr lang="de-DE" sz="1400" kern="1200">
                  <a:solidFill>
                    <a:srgbClr val="000000"/>
                  </a:solidFill>
                  <a:latin typeface="Arial" charset="0"/>
                  <a:ea typeface="+mn-ea"/>
                  <a:cs typeface="+mn-cs"/>
                </a:rPr>
                <a:t>Legend</a:t>
              </a:r>
            </a:p>
          </p:txBody>
        </p:sp>
        <p:sp>
          <p:nvSpPr>
            <p:cNvPr id="1069" name="Rectangle 45" hidden="1"/>
            <p:cNvSpPr>
              <a:spLocks noChangeArrowheads="1"/>
            </p:cNvSpPr>
            <p:nvPr/>
          </p:nvSpPr>
          <p:spPr bwMode="auto">
            <a:xfrm>
              <a:off x="5135" y="580"/>
              <a:ext cx="372" cy="134"/>
            </a:xfrm>
            <a:prstGeom prst="rect">
              <a:avLst/>
            </a:prstGeom>
            <a:noFill/>
            <a:ln w="9525">
              <a:noFill/>
              <a:miter lim="800000"/>
              <a:headEnd/>
              <a:tailEnd/>
            </a:ln>
            <a:effectLst/>
          </p:spPr>
          <p:txBody>
            <a:bodyPr wrap="none" lIns="0" tIns="0" rIns="0" bIns="0">
              <a:spAutoFit/>
            </a:bodyPr>
            <a:lstStyle/>
            <a:p>
              <a:pPr algn="l" defTabSz="892470" rtl="0" eaLnBrk="0" fontAlgn="base" hangingPunct="0">
                <a:spcBef>
                  <a:spcPct val="0"/>
                </a:spcBef>
                <a:spcAft>
                  <a:spcPct val="0"/>
                </a:spcAft>
                <a:defRPr/>
              </a:pPr>
              <a:r>
                <a:rPr lang="de-DE" sz="1400" kern="1200">
                  <a:solidFill>
                    <a:srgbClr val="000000"/>
                  </a:solidFill>
                  <a:latin typeface="Arial" charset="0"/>
                  <a:ea typeface="+mn-ea"/>
                  <a:cs typeface="+mn-cs"/>
                </a:rPr>
                <a:t>Legend</a:t>
              </a:r>
            </a:p>
          </p:txBody>
        </p:sp>
        <p:sp>
          <p:nvSpPr>
            <p:cNvPr id="1070" name="Rectangle 46" hidden="1"/>
            <p:cNvSpPr>
              <a:spLocks noChangeArrowheads="1"/>
            </p:cNvSpPr>
            <p:nvPr/>
          </p:nvSpPr>
          <p:spPr bwMode="auto">
            <a:xfrm>
              <a:off x="5135" y="728"/>
              <a:ext cx="372" cy="134"/>
            </a:xfrm>
            <a:prstGeom prst="rect">
              <a:avLst/>
            </a:prstGeom>
            <a:noFill/>
            <a:ln w="9525">
              <a:noFill/>
              <a:miter lim="800000"/>
              <a:headEnd/>
              <a:tailEnd/>
            </a:ln>
            <a:effectLst/>
          </p:spPr>
          <p:txBody>
            <a:bodyPr wrap="none" lIns="0" tIns="0" rIns="0" bIns="0">
              <a:spAutoFit/>
            </a:bodyPr>
            <a:lstStyle/>
            <a:p>
              <a:pPr algn="l" defTabSz="892470" rtl="0" eaLnBrk="0" fontAlgn="base" hangingPunct="0">
                <a:spcBef>
                  <a:spcPct val="0"/>
                </a:spcBef>
                <a:spcAft>
                  <a:spcPct val="0"/>
                </a:spcAft>
                <a:defRPr/>
              </a:pPr>
              <a:r>
                <a:rPr lang="de-DE" sz="1400" kern="1200">
                  <a:solidFill>
                    <a:srgbClr val="000000"/>
                  </a:solidFill>
                  <a:latin typeface="Arial" charset="0"/>
                  <a:ea typeface="+mn-ea"/>
                  <a:cs typeface="+mn-cs"/>
                </a:rPr>
                <a:t>Legend</a:t>
              </a:r>
            </a:p>
          </p:txBody>
        </p:sp>
        <p:sp>
          <p:nvSpPr>
            <p:cNvPr id="1071" name="Rectangle 47" hidden="1"/>
            <p:cNvSpPr>
              <a:spLocks noChangeArrowheads="1"/>
            </p:cNvSpPr>
            <p:nvPr/>
          </p:nvSpPr>
          <p:spPr bwMode="auto">
            <a:xfrm>
              <a:off x="4839" y="595"/>
              <a:ext cx="227" cy="113"/>
            </a:xfrm>
            <a:prstGeom prst="rect">
              <a:avLst/>
            </a:prstGeom>
            <a:solidFill>
              <a:schemeClr val="accent2"/>
            </a:solidFill>
            <a:ln w="9525">
              <a:solidFill>
                <a:schemeClr val="tx1"/>
              </a:solidFill>
              <a:miter lim="800000"/>
              <a:headEnd/>
              <a:tailEnd/>
            </a:ln>
            <a:effectLst/>
          </p:spPr>
          <p:txBody>
            <a:bodyPr wrap="none" lIns="0" tIns="0" rIns="0" bIns="0"/>
            <a:lstStyle/>
            <a:p>
              <a:pPr algn="l" rtl="0" fontAlgn="base">
                <a:spcBef>
                  <a:spcPct val="0"/>
                </a:spcBef>
                <a:spcAft>
                  <a:spcPct val="0"/>
                </a:spcAft>
                <a:defRPr/>
              </a:pPr>
              <a:endParaRPr lang="de-DE" sz="1600" kern="1200">
                <a:solidFill>
                  <a:srgbClr val="000000"/>
                </a:solidFill>
                <a:latin typeface="Arial" charset="0"/>
                <a:ea typeface="+mn-ea"/>
                <a:cs typeface="+mn-cs"/>
              </a:endParaRPr>
            </a:p>
          </p:txBody>
        </p:sp>
        <p:sp>
          <p:nvSpPr>
            <p:cNvPr id="1072" name="Rectangle 48" hidden="1"/>
            <p:cNvSpPr>
              <a:spLocks noChangeArrowheads="1"/>
            </p:cNvSpPr>
            <p:nvPr/>
          </p:nvSpPr>
          <p:spPr bwMode="auto">
            <a:xfrm>
              <a:off x="4839" y="738"/>
              <a:ext cx="227" cy="113"/>
            </a:xfrm>
            <a:prstGeom prst="rect">
              <a:avLst/>
            </a:prstGeom>
            <a:solidFill>
              <a:schemeClr val="hlink"/>
            </a:solidFill>
            <a:ln w="9525">
              <a:solidFill>
                <a:schemeClr val="tx1"/>
              </a:solidFill>
              <a:miter lim="800000"/>
              <a:headEnd/>
              <a:tailEnd/>
            </a:ln>
            <a:effectLst/>
          </p:spPr>
          <p:txBody>
            <a:bodyPr wrap="none" lIns="0" tIns="0" rIns="0" bIns="0"/>
            <a:lstStyle/>
            <a:p>
              <a:pPr algn="l" rtl="0" fontAlgn="base">
                <a:spcBef>
                  <a:spcPct val="0"/>
                </a:spcBef>
                <a:spcAft>
                  <a:spcPct val="0"/>
                </a:spcAft>
                <a:defRPr/>
              </a:pPr>
              <a:endParaRPr lang="de-DE" sz="1600" kern="1200">
                <a:solidFill>
                  <a:srgbClr val="000000"/>
                </a:solidFill>
                <a:latin typeface="Arial"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3526" rtl="0" eaLnBrk="0" fontAlgn="base" hangingPunct="0">
        <a:spcBef>
          <a:spcPct val="0"/>
        </a:spcBef>
        <a:spcAft>
          <a:spcPct val="0"/>
        </a:spcAft>
        <a:defRPr sz="1900" b="1">
          <a:solidFill>
            <a:schemeClr val="tx2"/>
          </a:solidFill>
          <a:latin typeface="+mj-lt"/>
          <a:ea typeface="+mj-ea"/>
          <a:cs typeface="+mj-cs"/>
        </a:defRPr>
      </a:lvl1pPr>
      <a:lvl2pPr algn="l" defTabSz="913526" rtl="0" eaLnBrk="0" fontAlgn="base" hangingPunct="0">
        <a:spcBef>
          <a:spcPct val="0"/>
        </a:spcBef>
        <a:spcAft>
          <a:spcPct val="0"/>
        </a:spcAft>
        <a:defRPr sz="1900" b="1">
          <a:solidFill>
            <a:schemeClr val="tx2"/>
          </a:solidFill>
          <a:latin typeface="Arial" charset="0"/>
        </a:defRPr>
      </a:lvl2pPr>
      <a:lvl3pPr algn="l" defTabSz="913526" rtl="0" eaLnBrk="0" fontAlgn="base" hangingPunct="0">
        <a:spcBef>
          <a:spcPct val="0"/>
        </a:spcBef>
        <a:spcAft>
          <a:spcPct val="0"/>
        </a:spcAft>
        <a:defRPr sz="1900" b="1">
          <a:solidFill>
            <a:schemeClr val="tx2"/>
          </a:solidFill>
          <a:latin typeface="Arial" charset="0"/>
        </a:defRPr>
      </a:lvl3pPr>
      <a:lvl4pPr algn="l" defTabSz="913526" rtl="0" eaLnBrk="0" fontAlgn="base" hangingPunct="0">
        <a:spcBef>
          <a:spcPct val="0"/>
        </a:spcBef>
        <a:spcAft>
          <a:spcPct val="0"/>
        </a:spcAft>
        <a:defRPr sz="1900" b="1">
          <a:solidFill>
            <a:schemeClr val="tx2"/>
          </a:solidFill>
          <a:latin typeface="Arial" charset="0"/>
        </a:defRPr>
      </a:lvl4pPr>
      <a:lvl5pPr algn="l" defTabSz="913526"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00" b="1">
          <a:solidFill>
            <a:schemeClr val="tx2"/>
          </a:solidFill>
          <a:latin typeface="Arial" charset="0"/>
        </a:defRPr>
      </a:lvl6pPr>
      <a:lvl7pPr marL="932962" algn="l" defTabSz="913526" rtl="0" fontAlgn="base">
        <a:spcBef>
          <a:spcPct val="0"/>
        </a:spcBef>
        <a:spcAft>
          <a:spcPct val="0"/>
        </a:spcAft>
        <a:defRPr sz="1900" b="1">
          <a:solidFill>
            <a:schemeClr val="tx2"/>
          </a:solidFill>
          <a:latin typeface="Arial" charset="0"/>
        </a:defRPr>
      </a:lvl7pPr>
      <a:lvl8pPr marL="1399443" algn="l" defTabSz="913526" rtl="0" fontAlgn="base">
        <a:spcBef>
          <a:spcPct val="0"/>
        </a:spcBef>
        <a:spcAft>
          <a:spcPct val="0"/>
        </a:spcAft>
        <a:defRPr sz="1900" b="1">
          <a:solidFill>
            <a:schemeClr val="tx2"/>
          </a:solidFill>
          <a:latin typeface="Arial" charset="0"/>
        </a:defRPr>
      </a:lvl8pPr>
      <a:lvl9pPr marL="1865925" algn="l" defTabSz="913526" rtl="0" fontAlgn="base">
        <a:spcBef>
          <a:spcPct val="0"/>
        </a:spcBef>
        <a:spcAft>
          <a:spcPct val="0"/>
        </a:spcAft>
        <a:defRPr sz="1900" b="1">
          <a:solidFill>
            <a:schemeClr val="tx2"/>
          </a:solidFill>
          <a:latin typeface="Arial" charset="0"/>
        </a:defRPr>
      </a:lvl9pPr>
    </p:titleStyle>
    <p:bodyStyle>
      <a:lvl1pPr marL="349861" indent="-349861" algn="l" defTabSz="913526" rtl="0" eaLnBrk="0" fontAlgn="base" hangingPunct="0">
        <a:spcBef>
          <a:spcPct val="0"/>
        </a:spcBef>
        <a:spcAft>
          <a:spcPct val="0"/>
        </a:spcAft>
        <a:buSzPct val="120000"/>
        <a:defRPr sz="1600">
          <a:solidFill>
            <a:schemeClr val="tx1"/>
          </a:solidFill>
          <a:latin typeface="+mn-lt"/>
          <a:ea typeface="+mn-ea"/>
          <a:cs typeface="+mn-cs"/>
        </a:defRPr>
      </a:lvl1pPr>
      <a:lvl2pPr marL="147396" indent="-145775" algn="l" defTabSz="913526" rtl="0" eaLnBrk="0" fontAlgn="base" hangingPunct="0">
        <a:spcBef>
          <a:spcPct val="0"/>
        </a:spcBef>
        <a:spcAft>
          <a:spcPct val="0"/>
        </a:spcAft>
        <a:buSzPct val="120000"/>
        <a:buChar char="•"/>
        <a:defRPr sz="1600">
          <a:solidFill>
            <a:schemeClr val="tx1"/>
          </a:solidFill>
          <a:latin typeface="+mn-lt"/>
        </a:defRPr>
      </a:lvl2pPr>
      <a:lvl3pPr marL="301269" indent="-152254" algn="l" defTabSz="913526" rtl="0" eaLnBrk="0" fontAlgn="base" hangingPunct="0">
        <a:spcBef>
          <a:spcPct val="0"/>
        </a:spcBef>
        <a:spcAft>
          <a:spcPct val="0"/>
        </a:spcAft>
        <a:buChar char="–"/>
        <a:defRPr sz="1600">
          <a:solidFill>
            <a:schemeClr val="tx1"/>
          </a:solidFill>
          <a:latin typeface="+mn-lt"/>
        </a:defRPr>
      </a:lvl3pPr>
      <a:lvl4pPr marL="440566" indent="-137677" algn="l" defTabSz="913526" rtl="0" eaLnBrk="0" fontAlgn="base" hangingPunct="0">
        <a:spcBef>
          <a:spcPct val="0"/>
        </a:spcBef>
        <a:spcAft>
          <a:spcPct val="0"/>
        </a:spcAft>
        <a:buSzPct val="89000"/>
        <a:buChar char="•"/>
        <a:defRPr sz="1600">
          <a:solidFill>
            <a:schemeClr val="tx1"/>
          </a:solidFill>
          <a:latin typeface="+mn-lt"/>
        </a:defRPr>
      </a:lvl4pPr>
      <a:lvl5pPr marL="594440" indent="-152254" algn="l" defTabSz="913526" rtl="0" eaLnBrk="0" fontAlgn="base" hangingPunct="0">
        <a:spcBef>
          <a:spcPct val="0"/>
        </a:spcBef>
        <a:spcAft>
          <a:spcPct val="0"/>
        </a:spcAft>
        <a:buSzPct val="75000"/>
        <a:buChar char="–"/>
        <a:defRPr sz="1600">
          <a:solidFill>
            <a:schemeClr val="tx1"/>
          </a:solidFill>
          <a:latin typeface="+mn-lt"/>
        </a:defRPr>
      </a:lvl5pPr>
      <a:lvl6pPr marL="1060921" indent="-152254" algn="l" defTabSz="913526" rtl="0" fontAlgn="base">
        <a:spcBef>
          <a:spcPct val="0"/>
        </a:spcBef>
        <a:spcAft>
          <a:spcPct val="0"/>
        </a:spcAft>
        <a:buSzPct val="75000"/>
        <a:buChar char="–"/>
        <a:defRPr sz="1600">
          <a:solidFill>
            <a:schemeClr val="tx1"/>
          </a:solidFill>
          <a:latin typeface="+mn-lt"/>
        </a:defRPr>
      </a:lvl6pPr>
      <a:lvl7pPr marL="1527402" indent="-152254" algn="l" defTabSz="913526" rtl="0" fontAlgn="base">
        <a:spcBef>
          <a:spcPct val="0"/>
        </a:spcBef>
        <a:spcAft>
          <a:spcPct val="0"/>
        </a:spcAft>
        <a:buSzPct val="75000"/>
        <a:buChar char="–"/>
        <a:defRPr sz="1600">
          <a:solidFill>
            <a:schemeClr val="tx1"/>
          </a:solidFill>
          <a:latin typeface="+mn-lt"/>
        </a:defRPr>
      </a:lvl7pPr>
      <a:lvl8pPr marL="1993884" indent="-152254" algn="l" defTabSz="913526" rtl="0" fontAlgn="base">
        <a:spcBef>
          <a:spcPct val="0"/>
        </a:spcBef>
        <a:spcAft>
          <a:spcPct val="0"/>
        </a:spcAft>
        <a:buSzPct val="75000"/>
        <a:buChar char="–"/>
        <a:defRPr sz="1600">
          <a:solidFill>
            <a:schemeClr val="tx1"/>
          </a:solidFill>
          <a:latin typeface="+mn-lt"/>
        </a:defRPr>
      </a:lvl8pPr>
      <a:lvl9pPr marL="2460365" indent="-152254" algn="l" defTabSz="913526"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Colors" Target="../diagrams/colors8.xml"/><Relationship Id="rId18" Type="http://schemas.openxmlformats.org/officeDocument/2006/relationships/diagramData" Target="../diagrams/data10.xml"/><Relationship Id="rId3" Type="http://schemas.openxmlformats.org/officeDocument/2006/relationships/diagramLayout" Target="../diagrams/layout6.xml"/><Relationship Id="rId21" Type="http://schemas.openxmlformats.org/officeDocument/2006/relationships/diagramColors" Target="../diagrams/colors10.xml"/><Relationship Id="rId7" Type="http://schemas.openxmlformats.org/officeDocument/2006/relationships/diagramLayout" Target="../diagrams/layout7.xml"/><Relationship Id="rId12" Type="http://schemas.openxmlformats.org/officeDocument/2006/relationships/diagramQuickStyle" Target="../diagrams/quickStyle8.xml"/><Relationship Id="rId17" Type="http://schemas.openxmlformats.org/officeDocument/2006/relationships/diagramColors" Target="../diagrams/colors9.xml"/><Relationship Id="rId2" Type="http://schemas.openxmlformats.org/officeDocument/2006/relationships/diagramData" Target="../diagrams/data6.xml"/><Relationship Id="rId16" Type="http://schemas.openxmlformats.org/officeDocument/2006/relationships/diagramQuickStyle" Target="../diagrams/quickStyle9.xml"/><Relationship Id="rId20" Type="http://schemas.openxmlformats.org/officeDocument/2006/relationships/diagramQuickStyle" Target="../diagrams/quickStyle10.xml"/><Relationship Id="rId1" Type="http://schemas.openxmlformats.org/officeDocument/2006/relationships/slideLayout" Target="../slideLayouts/slideLayout17.xml"/><Relationship Id="rId6" Type="http://schemas.openxmlformats.org/officeDocument/2006/relationships/diagramData" Target="../diagrams/data7.xml"/><Relationship Id="rId11" Type="http://schemas.openxmlformats.org/officeDocument/2006/relationships/diagramLayout" Target="../diagrams/layout8.xml"/><Relationship Id="rId5" Type="http://schemas.openxmlformats.org/officeDocument/2006/relationships/diagramColors" Target="../diagrams/colors6.xml"/><Relationship Id="rId15" Type="http://schemas.openxmlformats.org/officeDocument/2006/relationships/diagramLayout" Target="../diagrams/layout9.xml"/><Relationship Id="rId10" Type="http://schemas.openxmlformats.org/officeDocument/2006/relationships/diagramData" Target="../diagrams/data8.xml"/><Relationship Id="rId19" Type="http://schemas.openxmlformats.org/officeDocument/2006/relationships/diagramLayout" Target="../diagrams/layout10.xml"/><Relationship Id="rId4" Type="http://schemas.openxmlformats.org/officeDocument/2006/relationships/diagramQuickStyle" Target="../diagrams/quickStyle6.xml"/><Relationship Id="rId9" Type="http://schemas.openxmlformats.org/officeDocument/2006/relationships/diagramColors" Target="../diagrams/colors7.xml"/><Relationship Id="rId1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31.jpeg"/><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27.gif"/></Relationships>
</file>

<file path=ppt/slides/_rels/slide4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3571876"/>
            <a:ext cx="8229600" cy="914400"/>
          </a:xfrm>
        </p:spPr>
        <p:txBody>
          <a:bodyPr>
            <a:normAutofit fontScale="90000"/>
          </a:bodyPr>
          <a:lstStyle/>
          <a:p>
            <a:pPr algn="ctr"/>
            <a:r>
              <a:rPr lang="pt-BR" dirty="0" smtClean="0">
                <a:effectLst>
                  <a:outerShdw blurRad="38100" dist="38100" dir="2700000" algn="tl">
                    <a:srgbClr val="000000">
                      <a:alpha val="43137"/>
                    </a:srgbClr>
                  </a:outerShdw>
                </a:effectLst>
              </a:rPr>
              <a:t>Engenheiro Eletricista Claudio Gillet Soares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285720" y="5000636"/>
            <a:ext cx="8358246" cy="533400"/>
          </a:xfrm>
        </p:spPr>
        <p:txBody>
          <a:bodyPr>
            <a:noAutofit/>
          </a:bodyPr>
          <a:lstStyle/>
          <a:p>
            <a:r>
              <a:rPr lang="pt-BR" sz="1400" dirty="0" smtClean="0"/>
              <a:t>IE</a:t>
            </a:r>
            <a:endParaRPr lang="en-US" sz="1400" dirty="0" smtClean="0"/>
          </a:p>
          <a:p>
            <a:r>
              <a:rPr lang="pt-BR" sz="1400" dirty="0" smtClean="0"/>
              <a:t>IEEE  </a:t>
            </a:r>
          </a:p>
          <a:p>
            <a:r>
              <a:rPr lang="pt-BR" sz="1400" dirty="0" smtClean="0"/>
              <a:t> ABEESP</a:t>
            </a:r>
          </a:p>
        </p:txBody>
      </p:sp>
      <p:sp>
        <p:nvSpPr>
          <p:cNvPr id="4" name="TextBox 3"/>
          <p:cNvSpPr txBox="1"/>
          <p:nvPr/>
        </p:nvSpPr>
        <p:spPr>
          <a:xfrm>
            <a:off x="428596" y="1137336"/>
            <a:ext cx="8501090" cy="1077218"/>
          </a:xfrm>
          <a:prstGeom prst="rect">
            <a:avLst/>
          </a:prstGeom>
          <a:noFill/>
        </p:spPr>
        <p:txBody>
          <a:bodyPr wrap="square" rtlCol="0">
            <a:spAutoFit/>
          </a:bodyPr>
          <a:lstStyle/>
          <a:p>
            <a:pPr algn="ctr"/>
            <a:r>
              <a:rPr lang="pt-BR" sz="3200" dirty="0">
                <a:effectLst>
                  <a:outerShdw blurRad="38100" dist="38100" dir="2700000" algn="tl">
                    <a:srgbClr val="000000">
                      <a:alpha val="43137"/>
                    </a:srgbClr>
                  </a:outerShdw>
                </a:effectLst>
                <a:latin typeface="+mj-lt"/>
                <a:ea typeface="+mj-ea"/>
                <a:cs typeface="+mj-cs"/>
              </a:rPr>
              <a:t>DISTRIBUIÇÃO </a:t>
            </a:r>
            <a:r>
              <a:rPr lang="pt-BR" sz="3200" dirty="0" smtClean="0">
                <a:effectLst>
                  <a:outerShdw blurRad="38100" dist="38100" dir="2700000" algn="tl">
                    <a:srgbClr val="000000">
                      <a:alpha val="43137"/>
                    </a:srgbClr>
                  </a:outerShdw>
                </a:effectLst>
                <a:latin typeface="+mj-lt"/>
                <a:ea typeface="+mj-ea"/>
                <a:cs typeface="+mj-cs"/>
              </a:rPr>
              <a:t>ELÉTRICA</a:t>
            </a:r>
          </a:p>
          <a:p>
            <a:pPr algn="ctr"/>
            <a:r>
              <a:rPr lang="pt-BR" sz="3200" dirty="0" smtClean="0">
                <a:effectLst>
                  <a:outerShdw blurRad="38100" dist="38100" dir="2700000" algn="tl">
                    <a:srgbClr val="000000">
                      <a:alpha val="43137"/>
                    </a:srgbClr>
                  </a:outerShdw>
                </a:effectLst>
                <a:latin typeface="+mj-lt"/>
                <a:ea typeface="+mj-ea"/>
                <a:cs typeface="+mj-cs"/>
              </a:rPr>
              <a:t> DE </a:t>
            </a:r>
            <a:r>
              <a:rPr lang="pt-BR" sz="3200" dirty="0">
                <a:effectLst>
                  <a:outerShdw blurRad="38100" dist="38100" dir="2700000" algn="tl">
                    <a:srgbClr val="000000">
                      <a:alpha val="43137"/>
                    </a:srgbClr>
                  </a:outerShdw>
                </a:effectLst>
                <a:latin typeface="+mj-lt"/>
                <a:ea typeface="+mj-ea"/>
                <a:cs typeface="+mj-cs"/>
              </a:rPr>
              <a:t>SÃO PAULO</a:t>
            </a:r>
            <a:endParaRPr lang="en-US" sz="3200" dirty="0">
              <a:effectLst>
                <a:outerShdw blurRad="38100" dist="38100" dir="2700000" algn="tl">
                  <a:srgbClr val="000000">
                    <a:alpha val="43137"/>
                  </a:srgbClr>
                </a:outerShdw>
              </a:effectLst>
              <a:latin typeface="+mj-lt"/>
              <a:ea typeface="+mj-ea"/>
              <a:cs typeface="+mj-cs"/>
            </a:endParaRPr>
          </a:p>
        </p:txBody>
      </p:sp>
      <p:sp>
        <p:nvSpPr>
          <p:cNvPr id="5" name="TextBox 4"/>
          <p:cNvSpPr txBox="1"/>
          <p:nvPr/>
        </p:nvSpPr>
        <p:spPr>
          <a:xfrm>
            <a:off x="1643042" y="2405714"/>
            <a:ext cx="5786478" cy="523220"/>
          </a:xfrm>
          <a:prstGeom prst="rect">
            <a:avLst/>
          </a:prstGeom>
          <a:noFill/>
        </p:spPr>
        <p:txBody>
          <a:bodyPr wrap="square" rtlCol="0">
            <a:spAutoFit/>
          </a:bodyPr>
          <a:lstStyle/>
          <a:p>
            <a:r>
              <a:rPr lang="pt-BR" sz="2800" b="1" dirty="0">
                <a:solidFill>
                  <a:schemeClr val="accent1">
                    <a:lumMod val="75000"/>
                  </a:schemeClr>
                </a:solidFill>
                <a:latin typeface="+mj-lt"/>
                <a:ea typeface="+mj-ea"/>
                <a:cs typeface="+mj-cs"/>
              </a:rPr>
              <a:t>CURIOSIDADES HISTÓRICAS</a:t>
            </a:r>
            <a:endParaRPr lang="en-US" sz="2800" b="1" dirty="0">
              <a:solidFill>
                <a:schemeClr val="accent1">
                  <a:lumMod val="75000"/>
                </a:schemeClr>
              </a:solidFill>
              <a:latin typeface="+mj-lt"/>
              <a:ea typeface="+mj-ea"/>
              <a:cs typeface="+mj-cs"/>
            </a:endParaRPr>
          </a:p>
        </p:txBody>
      </p:sp>
      <p:sp>
        <p:nvSpPr>
          <p:cNvPr id="6" name="TextBox 5"/>
          <p:cNvSpPr txBox="1"/>
          <p:nvPr/>
        </p:nvSpPr>
        <p:spPr>
          <a:xfrm>
            <a:off x="5929322" y="6357958"/>
            <a:ext cx="3786214" cy="369332"/>
          </a:xfrm>
          <a:prstGeom prst="rect">
            <a:avLst/>
          </a:prstGeom>
          <a:noFill/>
        </p:spPr>
        <p:txBody>
          <a:bodyPr wrap="square" rtlCol="0">
            <a:spAutoFit/>
          </a:bodyPr>
          <a:lstStyle/>
          <a:p>
            <a:r>
              <a:rPr lang="pt-BR" i="1" dirty="0" smtClean="0">
                <a:latin typeface="Arial Narrow" pitchFamily="34" charset="0"/>
              </a:rPr>
              <a:t>São Paulo, 05 de Agosto de 2009</a:t>
            </a:r>
            <a:endParaRPr lang="en-US" i="1"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Sistemas</a:t>
            </a:r>
            <a:endParaRPr lang="en-US" dirty="0"/>
          </a:p>
        </p:txBody>
      </p:sp>
      <p:sp>
        <p:nvSpPr>
          <p:cNvPr id="3" name="Content Placeholder 2"/>
          <p:cNvSpPr>
            <a:spLocks noGrp="1"/>
          </p:cNvSpPr>
          <p:nvPr>
            <p:ph sz="quarter" idx="1"/>
          </p:nvPr>
        </p:nvSpPr>
        <p:spPr>
          <a:xfrm>
            <a:off x="457200" y="1219200"/>
            <a:ext cx="8229600" cy="566726"/>
          </a:xfrm>
        </p:spPr>
        <p:txBody>
          <a:bodyPr>
            <a:normAutofit/>
          </a:bodyPr>
          <a:lstStyle/>
          <a:p>
            <a:r>
              <a:rPr lang="pt-BR" u="sng" dirty="0" smtClean="0">
                <a:effectLst>
                  <a:outerShdw blurRad="38100" dist="38100" dir="2700000" algn="tl">
                    <a:srgbClr val="000000">
                      <a:alpha val="43137"/>
                    </a:srgbClr>
                  </a:outerShdw>
                </a:effectLst>
              </a:rPr>
              <a:t>TIPOS</a:t>
            </a:r>
            <a:r>
              <a:rPr lang="pt-BR" dirty="0" smtClean="0"/>
              <a:t>:</a:t>
            </a:r>
          </a:p>
        </p:txBody>
      </p:sp>
      <p:sp>
        <p:nvSpPr>
          <p:cNvPr id="4" name="TextBox 3"/>
          <p:cNvSpPr txBox="1"/>
          <p:nvPr/>
        </p:nvSpPr>
        <p:spPr>
          <a:xfrm>
            <a:off x="428596" y="2620590"/>
            <a:ext cx="8429684" cy="461665"/>
          </a:xfrm>
          <a:prstGeom prst="rect">
            <a:avLst/>
          </a:prstGeom>
          <a:noFill/>
        </p:spPr>
        <p:txBody>
          <a:bodyPr wrap="square" rtlCol="0">
            <a:spAutoFit/>
          </a:bodyPr>
          <a:lstStyle/>
          <a:p>
            <a:pPr marL="274320" lvl="0" indent="-274320">
              <a:spcBef>
                <a:spcPts val="600"/>
              </a:spcBef>
              <a:buClr>
                <a:srgbClr val="727CA3"/>
              </a:buClr>
              <a:buSzPct val="76000"/>
            </a:pPr>
            <a:r>
              <a:rPr lang="pt-BR" sz="2400" dirty="0" smtClean="0">
                <a:solidFill>
                  <a:prstClr val="black"/>
                </a:solidFill>
              </a:rPr>
              <a:t>[     </a:t>
            </a:r>
            <a:r>
              <a:rPr lang="pt-BR" sz="2200" b="1" dirty="0" smtClean="0">
                <a:solidFill>
                  <a:prstClr val="black"/>
                </a:solidFill>
              </a:rPr>
              <a:t>RADIAL COM RECURSOS</a:t>
            </a:r>
          </a:p>
        </p:txBody>
      </p:sp>
      <p:sp>
        <p:nvSpPr>
          <p:cNvPr id="5" name="TextBox 4"/>
          <p:cNvSpPr txBox="1"/>
          <p:nvPr/>
        </p:nvSpPr>
        <p:spPr>
          <a:xfrm>
            <a:off x="428596" y="1928802"/>
            <a:ext cx="5000660" cy="769441"/>
          </a:xfrm>
          <a:prstGeom prst="rect">
            <a:avLst/>
          </a:prstGeom>
          <a:noFill/>
        </p:spPr>
        <p:txBody>
          <a:bodyPr wrap="square" rtlCol="0">
            <a:spAutoFit/>
          </a:bodyPr>
          <a:lstStyle/>
          <a:p>
            <a:pPr marL="274320" lvl="0" indent="-274320">
              <a:spcBef>
                <a:spcPts val="600"/>
              </a:spcBef>
              <a:buClr>
                <a:srgbClr val="727CA3"/>
              </a:buClr>
              <a:buSzPct val="76000"/>
            </a:pPr>
            <a:r>
              <a:rPr lang="pt-BR" sz="2600" dirty="0" smtClean="0">
                <a:solidFill>
                  <a:prstClr val="black"/>
                </a:solidFill>
              </a:rPr>
              <a:t>[     </a:t>
            </a:r>
            <a:r>
              <a:rPr lang="pt-BR" sz="2400" b="1" dirty="0" smtClean="0">
                <a:solidFill>
                  <a:prstClr val="black"/>
                </a:solidFill>
              </a:rPr>
              <a:t>RADIAL</a:t>
            </a:r>
          </a:p>
          <a:p>
            <a:endParaRPr lang="en-US" dirty="0"/>
          </a:p>
        </p:txBody>
      </p:sp>
      <p:sp>
        <p:nvSpPr>
          <p:cNvPr id="6" name="TextBox 5"/>
          <p:cNvSpPr txBox="1"/>
          <p:nvPr/>
        </p:nvSpPr>
        <p:spPr>
          <a:xfrm>
            <a:off x="428596" y="3214686"/>
            <a:ext cx="7572428" cy="461665"/>
          </a:xfrm>
          <a:prstGeom prst="rect">
            <a:avLst/>
          </a:prstGeom>
          <a:noFill/>
        </p:spPr>
        <p:txBody>
          <a:bodyPr wrap="square" rtlCol="0">
            <a:spAutoFit/>
          </a:bodyPr>
          <a:lstStyle/>
          <a:p>
            <a:pPr marL="274320" lvl="0" indent="-274320">
              <a:spcBef>
                <a:spcPts val="600"/>
              </a:spcBef>
              <a:buClr>
                <a:srgbClr val="727CA3"/>
              </a:buClr>
              <a:buSzPct val="76000"/>
            </a:pPr>
            <a:r>
              <a:rPr lang="pt-BR" sz="2400" dirty="0" smtClean="0">
                <a:solidFill>
                  <a:prstClr val="black"/>
                </a:solidFill>
              </a:rPr>
              <a:t>[     </a:t>
            </a:r>
            <a:r>
              <a:rPr lang="pt-BR" sz="2200" b="1" dirty="0" smtClean="0">
                <a:solidFill>
                  <a:prstClr val="black"/>
                </a:solidFill>
              </a:rPr>
              <a:t>ANEL</a:t>
            </a:r>
          </a:p>
        </p:txBody>
      </p:sp>
      <p:sp>
        <p:nvSpPr>
          <p:cNvPr id="7" name="TextBox 6"/>
          <p:cNvSpPr txBox="1"/>
          <p:nvPr/>
        </p:nvSpPr>
        <p:spPr>
          <a:xfrm>
            <a:off x="428596" y="3834190"/>
            <a:ext cx="7572428" cy="461665"/>
          </a:xfrm>
          <a:prstGeom prst="rect">
            <a:avLst/>
          </a:prstGeom>
          <a:noFill/>
        </p:spPr>
        <p:txBody>
          <a:bodyPr wrap="square" rtlCol="0">
            <a:spAutoFit/>
          </a:bodyPr>
          <a:lstStyle/>
          <a:p>
            <a:pPr marL="274320" lvl="0" indent="-274320">
              <a:spcBef>
                <a:spcPts val="600"/>
              </a:spcBef>
              <a:buClr>
                <a:srgbClr val="727CA3"/>
              </a:buClr>
              <a:buSzPct val="76000"/>
            </a:pPr>
            <a:r>
              <a:rPr lang="pt-BR" sz="2400" dirty="0" smtClean="0">
                <a:solidFill>
                  <a:prstClr val="black"/>
                </a:solidFill>
              </a:rPr>
              <a:t>[     </a:t>
            </a:r>
            <a:r>
              <a:rPr lang="pt-BR" sz="2200" b="1" dirty="0" smtClean="0">
                <a:solidFill>
                  <a:prstClr val="black"/>
                </a:solidFill>
              </a:rPr>
              <a:t>SELETIVO</a:t>
            </a:r>
          </a:p>
        </p:txBody>
      </p:sp>
      <p:sp>
        <p:nvSpPr>
          <p:cNvPr id="8" name="TextBox 7"/>
          <p:cNvSpPr txBox="1"/>
          <p:nvPr/>
        </p:nvSpPr>
        <p:spPr>
          <a:xfrm>
            <a:off x="500034" y="4500570"/>
            <a:ext cx="8072494" cy="738664"/>
          </a:xfrm>
          <a:prstGeom prst="rect">
            <a:avLst/>
          </a:prstGeom>
          <a:noFill/>
        </p:spPr>
        <p:txBody>
          <a:bodyPr wrap="square" rtlCol="0">
            <a:spAutoFit/>
          </a:bodyPr>
          <a:lstStyle/>
          <a:p>
            <a:pPr marL="274320" lvl="0" indent="-274320">
              <a:spcBef>
                <a:spcPts val="600"/>
              </a:spcBef>
              <a:buClr>
                <a:srgbClr val="727CA3"/>
              </a:buClr>
              <a:buSzPct val="76000"/>
            </a:pPr>
            <a:r>
              <a:rPr lang="pt-BR" sz="2400" dirty="0" smtClean="0">
                <a:solidFill>
                  <a:prstClr val="black"/>
                </a:solidFill>
              </a:rPr>
              <a:t>[     </a:t>
            </a:r>
            <a:r>
              <a:rPr lang="pt-BR" sz="2200" b="1" dirty="0" smtClean="0">
                <a:solidFill>
                  <a:prstClr val="black"/>
                </a:solidFill>
              </a:rPr>
              <a:t>RETICULADO SECUNDÁRIO (Secondary Network)</a:t>
            </a:r>
            <a:endParaRPr lang="en-US" dirty="0" smtClean="0">
              <a:solidFill>
                <a:prstClr val="black"/>
              </a:solidFill>
            </a:endParaRPr>
          </a:p>
          <a:p>
            <a:endParaRPr lang="en-US" dirty="0"/>
          </a:p>
        </p:txBody>
      </p:sp>
      <p:sp>
        <p:nvSpPr>
          <p:cNvPr id="9" name="TextBox 8"/>
          <p:cNvSpPr txBox="1"/>
          <p:nvPr/>
        </p:nvSpPr>
        <p:spPr>
          <a:xfrm>
            <a:off x="500034" y="5286388"/>
            <a:ext cx="7572428" cy="738664"/>
          </a:xfrm>
          <a:prstGeom prst="rect">
            <a:avLst/>
          </a:prstGeom>
          <a:noFill/>
        </p:spPr>
        <p:txBody>
          <a:bodyPr wrap="square" rtlCol="0">
            <a:spAutoFit/>
          </a:bodyPr>
          <a:lstStyle/>
          <a:p>
            <a:pPr marL="274320" lvl="0" indent="-274320">
              <a:spcBef>
                <a:spcPts val="600"/>
              </a:spcBef>
              <a:buClr>
                <a:srgbClr val="727CA3"/>
              </a:buClr>
              <a:buSzPct val="76000"/>
            </a:pPr>
            <a:r>
              <a:rPr lang="pt-BR" sz="2400" dirty="0" smtClean="0">
                <a:solidFill>
                  <a:prstClr val="black"/>
                </a:solidFill>
              </a:rPr>
              <a:t>[     </a:t>
            </a:r>
            <a:r>
              <a:rPr lang="pt-BR" sz="2200" b="1" dirty="0" smtClean="0">
                <a:solidFill>
                  <a:prstClr val="black"/>
                </a:solidFill>
              </a:rPr>
              <a:t>RETICULADO RESTRITO (Spot Network)</a:t>
            </a:r>
            <a:endParaRPr lang="en-US" sz="2200" b="1" dirty="0" smtClean="0">
              <a:solidFill>
                <a:prstClr val="black"/>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rtl="0" fontAlgn="base">
              <a:spcBef>
                <a:spcPct val="0"/>
              </a:spcBef>
              <a:spcAft>
                <a:spcPct val="0"/>
              </a:spcAft>
            </a:pPr>
            <a:fld id="{44C2C538-30E1-4E49-B46E-8C643D0CB652}" type="slidenum">
              <a:rPr lang="de-DE" sz="1200" kern="1200" smtClean="0">
                <a:solidFill>
                  <a:srgbClr val="000000"/>
                </a:solidFill>
                <a:latin typeface="Arial" charset="0"/>
                <a:ea typeface="+mn-ea"/>
                <a:cs typeface="+mn-cs"/>
              </a:rPr>
              <a:pPr algn="r" rtl="0" fontAlgn="base">
                <a:spcBef>
                  <a:spcPct val="0"/>
                </a:spcBef>
                <a:spcAft>
                  <a:spcPct val="0"/>
                </a:spcAft>
              </a:pPr>
              <a:t>11</a:t>
            </a:fld>
            <a:endParaRPr lang="de-DE" sz="1200" kern="1200">
              <a:solidFill>
                <a:srgbClr val="000000"/>
              </a:solidFill>
              <a:latin typeface="Arial" charset="0"/>
              <a:ea typeface="+mn-ea"/>
              <a:cs typeface="+mn-cs"/>
            </a:endParaRPr>
          </a:p>
        </p:txBody>
      </p:sp>
      <p:cxnSp>
        <p:nvCxnSpPr>
          <p:cNvPr id="5" name="Straight Connector 4"/>
          <p:cNvCxnSpPr/>
          <p:nvPr/>
        </p:nvCxnSpPr>
        <p:spPr>
          <a:xfrm>
            <a:off x="1071538" y="3570288"/>
            <a:ext cx="4857784" cy="1588"/>
          </a:xfrm>
          <a:prstGeom prst="line">
            <a:avLst/>
          </a:prstGeom>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a:off x="678629" y="3535363"/>
            <a:ext cx="785818" cy="1588"/>
          </a:xfrm>
          <a:prstGeom prst="line">
            <a:avLst/>
          </a:prstGeom>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85786" y="3077174"/>
            <a:ext cx="142876" cy="923330"/>
          </a:xfrm>
          <a:prstGeom prst="rect">
            <a:avLst/>
          </a:prstGeom>
          <a:noFill/>
        </p:spPr>
        <p:txBody>
          <a:bodyPr wrap="square" rtlCol="0">
            <a:spAutoFit/>
          </a:bodyPr>
          <a:lstStyle/>
          <a:p>
            <a:r>
              <a:rPr lang="pt-BR" b="1" dirty="0" smtClean="0"/>
              <a:t>ETD</a:t>
            </a:r>
            <a:endParaRPr lang="en-US" b="1" dirty="0"/>
          </a:p>
        </p:txBody>
      </p:sp>
      <p:cxnSp>
        <p:nvCxnSpPr>
          <p:cNvPr id="11" name="Straight Connector 10"/>
          <p:cNvCxnSpPr/>
          <p:nvPr/>
        </p:nvCxnSpPr>
        <p:spPr>
          <a:xfrm rot="5400000" flipH="1" flipV="1">
            <a:off x="1821240" y="2535628"/>
            <a:ext cx="2071702" cy="79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5400000" flipH="1" flipV="1">
            <a:off x="3607587" y="4606933"/>
            <a:ext cx="2072496" cy="794"/>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flipH="1" flipV="1">
            <a:off x="4750198" y="2749942"/>
            <a:ext cx="1643074" cy="79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flipH="1" flipV="1">
            <a:off x="6357156" y="2213760"/>
            <a:ext cx="2714644" cy="1588"/>
          </a:xfrm>
          <a:prstGeom prst="line">
            <a:avLst/>
          </a:prstGeom>
        </p:spPr>
        <p:style>
          <a:lnRef idx="2">
            <a:schemeClr val="dk1"/>
          </a:lnRef>
          <a:fillRef idx="0">
            <a:schemeClr val="dk1"/>
          </a:fillRef>
          <a:effectRef idx="1">
            <a:schemeClr val="dk1"/>
          </a:effectRef>
          <a:fontRef idx="minor">
            <a:schemeClr val="tx1"/>
          </a:fontRef>
        </p:style>
      </p:cxnSp>
      <p:sp>
        <p:nvSpPr>
          <p:cNvPr id="21" name="Rectangle 20"/>
          <p:cNvSpPr/>
          <p:nvPr/>
        </p:nvSpPr>
        <p:spPr>
          <a:xfrm>
            <a:off x="1285852" y="3429000"/>
            <a:ext cx="142876" cy="285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p:cNvSpPr txBox="1"/>
          <p:nvPr/>
        </p:nvSpPr>
        <p:spPr>
          <a:xfrm>
            <a:off x="1285852" y="4000504"/>
            <a:ext cx="1357322" cy="369332"/>
          </a:xfrm>
          <a:prstGeom prst="rect">
            <a:avLst/>
          </a:prstGeom>
          <a:noFill/>
        </p:spPr>
        <p:txBody>
          <a:bodyPr wrap="square" rtlCol="0">
            <a:spAutoFit/>
          </a:bodyPr>
          <a:lstStyle/>
          <a:p>
            <a:r>
              <a:rPr lang="pt-BR" dirty="0" smtClean="0"/>
              <a:t>disjuntor</a:t>
            </a:r>
            <a:endParaRPr lang="en-US" dirty="0"/>
          </a:p>
        </p:txBody>
      </p:sp>
      <p:cxnSp>
        <p:nvCxnSpPr>
          <p:cNvPr id="25" name="Elbow Connector 24"/>
          <p:cNvCxnSpPr/>
          <p:nvPr/>
        </p:nvCxnSpPr>
        <p:spPr>
          <a:xfrm rot="16200000" flipH="1">
            <a:off x="1357290" y="3714752"/>
            <a:ext cx="357190" cy="357190"/>
          </a:xfrm>
          <a:prstGeom prst="bentConnector3">
            <a:avLst>
              <a:gd name="adj1" fmla="val 50000"/>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rot="5400000">
            <a:off x="1893869" y="3464719"/>
            <a:ext cx="213520" cy="794"/>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rot="5400000">
            <a:off x="1929191" y="3071413"/>
            <a:ext cx="142082" cy="1588"/>
          </a:xfrm>
          <a:prstGeom prst="line">
            <a:avLst/>
          </a:prstGeom>
        </p:spPr>
        <p:style>
          <a:lnRef idx="2">
            <a:schemeClr val="dk1"/>
          </a:lnRef>
          <a:fillRef idx="0">
            <a:schemeClr val="dk1"/>
          </a:fillRef>
          <a:effectRef idx="1">
            <a:schemeClr val="dk1"/>
          </a:effectRef>
          <a:fontRef idx="minor">
            <a:schemeClr val="tx1"/>
          </a:fontRef>
        </p:style>
      </p:cxnSp>
      <p:grpSp>
        <p:nvGrpSpPr>
          <p:cNvPr id="111" name="Group 110"/>
          <p:cNvGrpSpPr/>
          <p:nvPr/>
        </p:nvGrpSpPr>
        <p:grpSpPr>
          <a:xfrm>
            <a:off x="2643174" y="3572670"/>
            <a:ext cx="794" cy="540268"/>
            <a:chOff x="2643174" y="3572670"/>
            <a:chExt cx="794" cy="540268"/>
          </a:xfrm>
        </p:grpSpPr>
        <p:cxnSp>
          <p:nvCxnSpPr>
            <p:cNvPr id="38" name="Straight Connector 37"/>
            <p:cNvCxnSpPr/>
            <p:nvPr/>
          </p:nvCxnSpPr>
          <p:spPr>
            <a:xfrm rot="5400000">
              <a:off x="2551635" y="4020605"/>
              <a:ext cx="183872" cy="794"/>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rot="5400000">
              <a:off x="2536811" y="3679033"/>
              <a:ext cx="213520" cy="794"/>
            </a:xfrm>
            <a:prstGeom prst="line">
              <a:avLst/>
            </a:prstGeom>
          </p:spPr>
          <p:style>
            <a:lnRef idx="2">
              <a:schemeClr val="dk1"/>
            </a:lnRef>
            <a:fillRef idx="0">
              <a:schemeClr val="dk1"/>
            </a:fillRef>
            <a:effectRef idx="1">
              <a:schemeClr val="dk1"/>
            </a:effectRef>
            <a:fontRef idx="minor">
              <a:schemeClr val="tx1"/>
            </a:fontRef>
          </p:style>
        </p:cxnSp>
      </p:grpSp>
      <p:cxnSp>
        <p:nvCxnSpPr>
          <p:cNvPr id="41" name="Straight Connector 40"/>
          <p:cNvCxnSpPr/>
          <p:nvPr/>
        </p:nvCxnSpPr>
        <p:spPr>
          <a:xfrm rot="5400000">
            <a:off x="3394067" y="3464719"/>
            <a:ext cx="213520" cy="794"/>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rot="5400000">
            <a:off x="3072596" y="4000504"/>
            <a:ext cx="142082" cy="794"/>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rot="5400000">
            <a:off x="3036877" y="3679033"/>
            <a:ext cx="213520" cy="794"/>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857488" y="1998652"/>
            <a:ext cx="1285884" cy="1588"/>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rot="5400000" flipH="1" flipV="1">
            <a:off x="2892413" y="1606537"/>
            <a:ext cx="785818" cy="1588"/>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357158" y="285728"/>
            <a:ext cx="8072462" cy="707886"/>
          </a:xfrm>
          <a:prstGeom prst="rect">
            <a:avLst/>
          </a:prstGeom>
          <a:noFill/>
        </p:spPr>
        <p:txBody>
          <a:bodyPr wrap="square" rtlCol="0">
            <a:spAutoFit/>
          </a:bodyPr>
          <a:lstStyle/>
          <a:p>
            <a:pPr algn="ctr"/>
            <a:r>
              <a:rPr lang="pt-BR" sz="2000" b="1" dirty="0" smtClean="0"/>
              <a:t>CIRCUITO DE DISTRIBUIÇÃO PRIMÁRIA RADIAL </a:t>
            </a:r>
          </a:p>
          <a:p>
            <a:pPr algn="ctr"/>
            <a:r>
              <a:rPr lang="pt-BR" sz="2000" b="1" dirty="0" smtClean="0"/>
              <a:t>(SEM RECURSOS)</a:t>
            </a:r>
            <a:endParaRPr lang="en-US" sz="2000" b="1" dirty="0"/>
          </a:p>
        </p:txBody>
      </p:sp>
      <p:sp>
        <p:nvSpPr>
          <p:cNvPr id="61" name="TextBox 60"/>
          <p:cNvSpPr txBox="1"/>
          <p:nvPr/>
        </p:nvSpPr>
        <p:spPr>
          <a:xfrm>
            <a:off x="2714612" y="3143248"/>
            <a:ext cx="214314"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200" b="1" dirty="0" smtClean="0"/>
              <a:t> </a:t>
            </a:r>
            <a:endParaRPr lang="en-US" sz="1200" b="1" dirty="0"/>
          </a:p>
        </p:txBody>
      </p:sp>
      <p:cxnSp>
        <p:nvCxnSpPr>
          <p:cNvPr id="63" name="Straight Connector 62"/>
          <p:cNvCxnSpPr/>
          <p:nvPr/>
        </p:nvCxnSpPr>
        <p:spPr>
          <a:xfrm>
            <a:off x="2857488" y="2784470"/>
            <a:ext cx="285752" cy="1588"/>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2571736" y="2143116"/>
            <a:ext cx="285752" cy="1588"/>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2571736" y="1500174"/>
            <a:ext cx="285752" cy="1588"/>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rot="16200000" flipH="1">
            <a:off x="3183722" y="2102635"/>
            <a:ext cx="214313" cy="9524"/>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rot="16200000" flipH="1">
            <a:off x="3674263" y="2102635"/>
            <a:ext cx="214313" cy="9524"/>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rot="10800000">
            <a:off x="3286116" y="1214422"/>
            <a:ext cx="204789" cy="3"/>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p:nvPr/>
        </p:nvCxnSpPr>
        <p:spPr>
          <a:xfrm rot="10800000">
            <a:off x="3652831" y="1214422"/>
            <a:ext cx="204789" cy="3"/>
          </a:xfrm>
          <a:prstGeom prst="line">
            <a:avLst/>
          </a:prstGeom>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rot="10800000">
            <a:off x="4286248" y="2000237"/>
            <a:ext cx="204789" cy="3"/>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4500562" y="3794943"/>
            <a:ext cx="214314"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200" b="1" dirty="0" smtClean="0"/>
              <a:t> </a:t>
            </a:r>
            <a:endParaRPr lang="en-US" sz="1200" b="1" dirty="0"/>
          </a:p>
        </p:txBody>
      </p:sp>
      <p:cxnSp>
        <p:nvCxnSpPr>
          <p:cNvPr id="101" name="Straight Connector 100"/>
          <p:cNvCxnSpPr/>
          <p:nvPr/>
        </p:nvCxnSpPr>
        <p:spPr>
          <a:xfrm>
            <a:off x="5572132" y="1928802"/>
            <a:ext cx="642942" cy="1588"/>
          </a:xfrm>
          <a:prstGeom prst="line">
            <a:avLst/>
          </a:prstGeom>
        </p:spPr>
        <p:style>
          <a:lnRef idx="2">
            <a:schemeClr val="dk1"/>
          </a:lnRef>
          <a:fillRef idx="0">
            <a:schemeClr val="dk1"/>
          </a:fillRef>
          <a:effectRef idx="1">
            <a:schemeClr val="dk1"/>
          </a:effectRef>
          <a:fontRef idx="minor">
            <a:schemeClr val="tx1"/>
          </a:fontRef>
        </p:style>
      </p:cxnSp>
      <p:sp>
        <p:nvSpPr>
          <p:cNvPr id="104" name="TextBox 103"/>
          <p:cNvSpPr txBox="1"/>
          <p:nvPr/>
        </p:nvSpPr>
        <p:spPr>
          <a:xfrm>
            <a:off x="5429256" y="3152001"/>
            <a:ext cx="214314"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200" b="1" dirty="0" smtClean="0"/>
              <a:t> </a:t>
            </a:r>
            <a:endParaRPr lang="en-US" sz="1200" b="1" dirty="0"/>
          </a:p>
        </p:txBody>
      </p:sp>
      <p:grpSp>
        <p:nvGrpSpPr>
          <p:cNvPr id="109" name="Group 108"/>
          <p:cNvGrpSpPr/>
          <p:nvPr/>
        </p:nvGrpSpPr>
        <p:grpSpPr>
          <a:xfrm>
            <a:off x="1857356" y="3000372"/>
            <a:ext cx="214314" cy="471548"/>
            <a:chOff x="1428728" y="5274246"/>
            <a:chExt cx="214314" cy="471548"/>
          </a:xfrm>
        </p:grpSpPr>
        <p:sp>
          <p:nvSpPr>
            <p:cNvPr id="107" name="TextBox 106"/>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08" name="TextBox 107"/>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116" name="Group 115"/>
          <p:cNvGrpSpPr/>
          <p:nvPr/>
        </p:nvGrpSpPr>
        <p:grpSpPr>
          <a:xfrm>
            <a:off x="7500164" y="5072868"/>
            <a:ext cx="794" cy="570710"/>
            <a:chOff x="2643174" y="3827980"/>
            <a:chExt cx="794" cy="570710"/>
          </a:xfrm>
        </p:grpSpPr>
        <p:cxnSp>
          <p:nvCxnSpPr>
            <p:cNvPr id="117" name="Straight Connector 116"/>
            <p:cNvCxnSpPr/>
            <p:nvPr/>
          </p:nvCxnSpPr>
          <p:spPr>
            <a:xfrm rot="5400000">
              <a:off x="2551635" y="4306357"/>
              <a:ext cx="183872" cy="794"/>
            </a:xfrm>
            <a:prstGeom prst="line">
              <a:avLst/>
            </a:prstGeom>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rot="5400000">
              <a:off x="2536811" y="3934343"/>
              <a:ext cx="213520" cy="794"/>
            </a:xfrm>
            <a:prstGeom prst="line">
              <a:avLst/>
            </a:prstGeom>
          </p:spPr>
          <p:style>
            <a:lnRef idx="2">
              <a:schemeClr val="dk1"/>
            </a:lnRef>
            <a:fillRef idx="0">
              <a:schemeClr val="dk1"/>
            </a:fillRef>
            <a:effectRef idx="1">
              <a:schemeClr val="dk1"/>
            </a:effectRef>
            <a:fontRef idx="minor">
              <a:schemeClr val="tx1"/>
            </a:fontRef>
          </p:style>
        </p:cxnSp>
      </p:grpSp>
      <p:grpSp>
        <p:nvGrpSpPr>
          <p:cNvPr id="119" name="Group 118"/>
          <p:cNvGrpSpPr/>
          <p:nvPr/>
        </p:nvGrpSpPr>
        <p:grpSpPr>
          <a:xfrm>
            <a:off x="5285586" y="5072868"/>
            <a:ext cx="1588" cy="570710"/>
            <a:chOff x="2643174" y="3827980"/>
            <a:chExt cx="1588" cy="570710"/>
          </a:xfrm>
        </p:grpSpPr>
        <p:cxnSp>
          <p:nvCxnSpPr>
            <p:cNvPr id="120" name="Straight Connector 119"/>
            <p:cNvCxnSpPr/>
            <p:nvPr/>
          </p:nvCxnSpPr>
          <p:spPr>
            <a:xfrm rot="5400000">
              <a:off x="2551635" y="4306357"/>
              <a:ext cx="183872" cy="794"/>
            </a:xfrm>
            <a:prstGeom prst="line">
              <a:avLst/>
            </a:prstGeom>
          </p:spPr>
          <p:style>
            <a:lnRef idx="2">
              <a:schemeClr val="dk1"/>
            </a:lnRef>
            <a:fillRef idx="0">
              <a:schemeClr val="dk1"/>
            </a:fillRef>
            <a:effectRef idx="1">
              <a:schemeClr val="dk1"/>
            </a:effectRef>
            <a:fontRef idx="minor">
              <a:schemeClr val="tx1"/>
            </a:fontRef>
          </p:style>
        </p:cxnSp>
        <p:cxnSp>
          <p:nvCxnSpPr>
            <p:cNvPr id="121" name="Straight Connector 120"/>
            <p:cNvCxnSpPr/>
            <p:nvPr/>
          </p:nvCxnSpPr>
          <p:spPr>
            <a:xfrm rot="5400000">
              <a:off x="2537605" y="3934343"/>
              <a:ext cx="213520" cy="794"/>
            </a:xfrm>
            <a:prstGeom prst="line">
              <a:avLst/>
            </a:prstGeom>
          </p:spPr>
          <p:style>
            <a:lnRef idx="2">
              <a:schemeClr val="dk1"/>
            </a:lnRef>
            <a:fillRef idx="0">
              <a:schemeClr val="dk1"/>
            </a:fillRef>
            <a:effectRef idx="1">
              <a:schemeClr val="dk1"/>
            </a:effectRef>
            <a:fontRef idx="minor">
              <a:schemeClr val="tx1"/>
            </a:fontRef>
          </p:style>
        </p:cxnSp>
      </p:grpSp>
      <p:grpSp>
        <p:nvGrpSpPr>
          <p:cNvPr id="122" name="Group 121"/>
          <p:cNvGrpSpPr/>
          <p:nvPr/>
        </p:nvGrpSpPr>
        <p:grpSpPr>
          <a:xfrm>
            <a:off x="6928660" y="5643578"/>
            <a:ext cx="794" cy="541062"/>
            <a:chOff x="2643174" y="3572670"/>
            <a:chExt cx="794" cy="541062"/>
          </a:xfrm>
        </p:grpSpPr>
        <p:cxnSp>
          <p:nvCxnSpPr>
            <p:cNvPr id="123" name="Straight Connector 122"/>
            <p:cNvCxnSpPr/>
            <p:nvPr/>
          </p:nvCxnSpPr>
          <p:spPr>
            <a:xfrm rot="5400000">
              <a:off x="2551635" y="4021399"/>
              <a:ext cx="183872" cy="794"/>
            </a:xfrm>
            <a:prstGeom prst="line">
              <a:avLst/>
            </a:prstGeom>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rot="5400000">
              <a:off x="2536811" y="3679033"/>
              <a:ext cx="213520" cy="794"/>
            </a:xfrm>
            <a:prstGeom prst="line">
              <a:avLst/>
            </a:prstGeom>
          </p:spPr>
          <p:style>
            <a:lnRef idx="2">
              <a:schemeClr val="dk1"/>
            </a:lnRef>
            <a:fillRef idx="0">
              <a:schemeClr val="dk1"/>
            </a:fillRef>
            <a:effectRef idx="1">
              <a:schemeClr val="dk1"/>
            </a:effectRef>
            <a:fontRef idx="minor">
              <a:schemeClr val="tx1"/>
            </a:fontRef>
          </p:style>
        </p:cxnSp>
      </p:grpSp>
      <p:grpSp>
        <p:nvGrpSpPr>
          <p:cNvPr id="125" name="Group 124"/>
          <p:cNvGrpSpPr/>
          <p:nvPr/>
        </p:nvGrpSpPr>
        <p:grpSpPr>
          <a:xfrm>
            <a:off x="3786182" y="3600394"/>
            <a:ext cx="214314" cy="471548"/>
            <a:chOff x="1428728" y="5274246"/>
            <a:chExt cx="214314" cy="471548"/>
          </a:xfrm>
        </p:grpSpPr>
        <p:sp>
          <p:nvSpPr>
            <p:cNvPr id="126" name="TextBox 125"/>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27" name="TextBox 126"/>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128" name="Group 127"/>
          <p:cNvGrpSpPr/>
          <p:nvPr/>
        </p:nvGrpSpPr>
        <p:grpSpPr>
          <a:xfrm>
            <a:off x="7358082" y="5100592"/>
            <a:ext cx="214314" cy="471548"/>
            <a:chOff x="1428728" y="5274246"/>
            <a:chExt cx="214314" cy="471548"/>
          </a:xfrm>
        </p:grpSpPr>
        <p:sp>
          <p:nvSpPr>
            <p:cNvPr id="129" name="TextBox 128"/>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30" name="TextBox 129"/>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131" name="Group 130"/>
          <p:cNvGrpSpPr/>
          <p:nvPr/>
        </p:nvGrpSpPr>
        <p:grpSpPr>
          <a:xfrm>
            <a:off x="2500298" y="3600394"/>
            <a:ext cx="214314" cy="471548"/>
            <a:chOff x="1428728" y="5274246"/>
            <a:chExt cx="214314" cy="471548"/>
          </a:xfrm>
        </p:grpSpPr>
        <p:sp>
          <p:nvSpPr>
            <p:cNvPr id="132" name="TextBox 131"/>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33" name="TextBox 132"/>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135" name="Group 134"/>
          <p:cNvGrpSpPr/>
          <p:nvPr/>
        </p:nvGrpSpPr>
        <p:grpSpPr>
          <a:xfrm>
            <a:off x="3000364" y="3600394"/>
            <a:ext cx="214314" cy="471548"/>
            <a:chOff x="1428728" y="5274246"/>
            <a:chExt cx="214314" cy="471548"/>
          </a:xfrm>
        </p:grpSpPr>
        <p:sp>
          <p:nvSpPr>
            <p:cNvPr id="136" name="TextBox 135"/>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37" name="TextBox 136"/>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138" name="Group 137"/>
          <p:cNvGrpSpPr/>
          <p:nvPr/>
        </p:nvGrpSpPr>
        <p:grpSpPr>
          <a:xfrm>
            <a:off x="3928264" y="3571876"/>
            <a:ext cx="794" cy="541062"/>
            <a:chOff x="2643174" y="3572670"/>
            <a:chExt cx="794" cy="541062"/>
          </a:xfrm>
        </p:grpSpPr>
        <p:cxnSp>
          <p:nvCxnSpPr>
            <p:cNvPr id="139" name="Straight Connector 138"/>
            <p:cNvCxnSpPr/>
            <p:nvPr/>
          </p:nvCxnSpPr>
          <p:spPr>
            <a:xfrm rot="5400000">
              <a:off x="2551635" y="4021399"/>
              <a:ext cx="183872" cy="794"/>
            </a:xfrm>
            <a:prstGeom prst="line">
              <a:avLst/>
            </a:prstGeom>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rot="5400000">
              <a:off x="2536811" y="3679033"/>
              <a:ext cx="213520" cy="794"/>
            </a:xfrm>
            <a:prstGeom prst="line">
              <a:avLst/>
            </a:prstGeom>
          </p:spPr>
          <p:style>
            <a:lnRef idx="2">
              <a:schemeClr val="dk1"/>
            </a:lnRef>
            <a:fillRef idx="0">
              <a:schemeClr val="dk1"/>
            </a:fillRef>
            <a:effectRef idx="1">
              <a:schemeClr val="dk1"/>
            </a:effectRef>
            <a:fontRef idx="minor">
              <a:schemeClr val="tx1"/>
            </a:fontRef>
          </p:style>
        </p:cxnSp>
      </p:grpSp>
      <p:grpSp>
        <p:nvGrpSpPr>
          <p:cNvPr id="146" name="Group 145"/>
          <p:cNvGrpSpPr/>
          <p:nvPr/>
        </p:nvGrpSpPr>
        <p:grpSpPr>
          <a:xfrm>
            <a:off x="2285984" y="1252823"/>
            <a:ext cx="285752" cy="461665"/>
            <a:chOff x="642910" y="1214422"/>
            <a:chExt cx="285752" cy="461665"/>
          </a:xfrm>
        </p:grpSpPr>
        <p:sp>
          <p:nvSpPr>
            <p:cNvPr id="144" name="TextBox 143"/>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145" name="TextBox 144"/>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grpSp>
        <p:nvGrpSpPr>
          <p:cNvPr id="147" name="Group 146"/>
          <p:cNvGrpSpPr/>
          <p:nvPr/>
        </p:nvGrpSpPr>
        <p:grpSpPr>
          <a:xfrm>
            <a:off x="2285984" y="1895765"/>
            <a:ext cx="285752" cy="461665"/>
            <a:chOff x="642910" y="1214422"/>
            <a:chExt cx="285752" cy="461665"/>
          </a:xfrm>
        </p:grpSpPr>
        <p:sp>
          <p:nvSpPr>
            <p:cNvPr id="148" name="TextBox 147"/>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149" name="TextBox 148"/>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grpSp>
        <p:nvGrpSpPr>
          <p:cNvPr id="150" name="Group 149"/>
          <p:cNvGrpSpPr/>
          <p:nvPr/>
        </p:nvGrpSpPr>
        <p:grpSpPr>
          <a:xfrm>
            <a:off x="3357554" y="967071"/>
            <a:ext cx="285752" cy="461665"/>
            <a:chOff x="642910" y="1214422"/>
            <a:chExt cx="285752" cy="461665"/>
          </a:xfrm>
        </p:grpSpPr>
        <p:sp>
          <p:nvSpPr>
            <p:cNvPr id="151" name="TextBox 150"/>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152" name="TextBox 151"/>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grpSp>
        <p:nvGrpSpPr>
          <p:cNvPr id="153" name="Group 152"/>
          <p:cNvGrpSpPr/>
          <p:nvPr/>
        </p:nvGrpSpPr>
        <p:grpSpPr>
          <a:xfrm>
            <a:off x="4000496" y="1752889"/>
            <a:ext cx="285752" cy="461665"/>
            <a:chOff x="642910" y="1214422"/>
            <a:chExt cx="285752" cy="461665"/>
          </a:xfrm>
        </p:grpSpPr>
        <p:sp>
          <p:nvSpPr>
            <p:cNvPr id="154" name="TextBox 153"/>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155" name="TextBox 154"/>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grpSp>
        <p:nvGrpSpPr>
          <p:cNvPr id="156" name="Group 155"/>
          <p:cNvGrpSpPr/>
          <p:nvPr/>
        </p:nvGrpSpPr>
        <p:grpSpPr>
          <a:xfrm>
            <a:off x="7929586" y="5396227"/>
            <a:ext cx="285752" cy="461665"/>
            <a:chOff x="642910" y="1214422"/>
            <a:chExt cx="285752" cy="461665"/>
          </a:xfrm>
        </p:grpSpPr>
        <p:sp>
          <p:nvSpPr>
            <p:cNvPr id="157" name="TextBox 156"/>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158" name="TextBox 157"/>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cxnSp>
        <p:nvCxnSpPr>
          <p:cNvPr id="163" name="Straight Connector 162"/>
          <p:cNvCxnSpPr/>
          <p:nvPr/>
        </p:nvCxnSpPr>
        <p:spPr>
          <a:xfrm rot="10800000">
            <a:off x="2224071" y="2143112"/>
            <a:ext cx="204789" cy="3"/>
          </a:xfrm>
          <a:prstGeom prst="line">
            <a:avLst/>
          </a:prstGeom>
        </p:spPr>
        <p:style>
          <a:lnRef idx="2">
            <a:schemeClr val="dk1"/>
          </a:lnRef>
          <a:fillRef idx="0">
            <a:schemeClr val="dk1"/>
          </a:fillRef>
          <a:effectRef idx="1">
            <a:schemeClr val="dk1"/>
          </a:effectRef>
          <a:fontRef idx="minor">
            <a:schemeClr val="tx1"/>
          </a:fontRef>
        </p:style>
      </p:cxnSp>
      <p:cxnSp>
        <p:nvCxnSpPr>
          <p:cNvPr id="164" name="Straight Connector 163"/>
          <p:cNvCxnSpPr/>
          <p:nvPr/>
        </p:nvCxnSpPr>
        <p:spPr>
          <a:xfrm rot="10800000">
            <a:off x="2224071" y="1500170"/>
            <a:ext cx="204789" cy="3"/>
          </a:xfrm>
          <a:prstGeom prst="line">
            <a:avLst/>
          </a:prstGeom>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rot="10800000">
            <a:off x="8215338" y="5643578"/>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169" name="Group 168"/>
          <p:cNvGrpSpPr/>
          <p:nvPr/>
        </p:nvGrpSpPr>
        <p:grpSpPr>
          <a:xfrm>
            <a:off x="3143240" y="2028758"/>
            <a:ext cx="214314" cy="471548"/>
            <a:chOff x="1428728" y="5274246"/>
            <a:chExt cx="214314" cy="471548"/>
          </a:xfrm>
        </p:grpSpPr>
        <p:sp>
          <p:nvSpPr>
            <p:cNvPr id="170" name="TextBox 169"/>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71" name="TextBox 170"/>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172" name="Group 171"/>
          <p:cNvGrpSpPr/>
          <p:nvPr/>
        </p:nvGrpSpPr>
        <p:grpSpPr>
          <a:xfrm>
            <a:off x="3643306" y="2071678"/>
            <a:ext cx="214314" cy="471548"/>
            <a:chOff x="1428728" y="5274246"/>
            <a:chExt cx="214314" cy="471548"/>
          </a:xfrm>
        </p:grpSpPr>
        <p:sp>
          <p:nvSpPr>
            <p:cNvPr id="173" name="TextBox 172"/>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74" name="TextBox 173"/>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cxnSp>
        <p:nvCxnSpPr>
          <p:cNvPr id="176" name="Straight Connector 175"/>
          <p:cNvCxnSpPr/>
          <p:nvPr/>
        </p:nvCxnSpPr>
        <p:spPr>
          <a:xfrm rot="5400000">
            <a:off x="3179753" y="2463793"/>
            <a:ext cx="213520" cy="794"/>
          </a:xfrm>
          <a:prstGeom prst="line">
            <a:avLst/>
          </a:prstGeom>
        </p:spPr>
        <p:style>
          <a:lnRef idx="2">
            <a:schemeClr val="dk1"/>
          </a:lnRef>
          <a:fillRef idx="0">
            <a:schemeClr val="dk1"/>
          </a:fillRef>
          <a:effectRef idx="1">
            <a:schemeClr val="dk1"/>
          </a:effectRef>
          <a:fontRef idx="minor">
            <a:schemeClr val="tx1"/>
          </a:fontRef>
        </p:style>
      </p:cxnSp>
      <p:cxnSp>
        <p:nvCxnSpPr>
          <p:cNvPr id="177" name="Straight Connector 176"/>
          <p:cNvCxnSpPr/>
          <p:nvPr/>
        </p:nvCxnSpPr>
        <p:spPr>
          <a:xfrm rot="5400000">
            <a:off x="3715142" y="2499908"/>
            <a:ext cx="142878" cy="798"/>
          </a:xfrm>
          <a:prstGeom prst="line">
            <a:avLst/>
          </a:prstGeom>
        </p:spPr>
        <p:style>
          <a:lnRef idx="2">
            <a:schemeClr val="dk1"/>
          </a:lnRef>
          <a:fillRef idx="0">
            <a:schemeClr val="dk1"/>
          </a:fillRef>
          <a:effectRef idx="1">
            <a:schemeClr val="dk1"/>
          </a:effectRef>
          <a:fontRef idx="minor">
            <a:schemeClr val="tx1"/>
          </a:fontRef>
        </p:style>
      </p:cxnSp>
      <p:cxnSp>
        <p:nvCxnSpPr>
          <p:cNvPr id="185" name="Straight Connector 184"/>
          <p:cNvCxnSpPr/>
          <p:nvPr/>
        </p:nvCxnSpPr>
        <p:spPr>
          <a:xfrm rot="10800000">
            <a:off x="3286117" y="2786058"/>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186" name="Group 185"/>
          <p:cNvGrpSpPr/>
          <p:nvPr/>
        </p:nvGrpSpPr>
        <p:grpSpPr>
          <a:xfrm>
            <a:off x="3000364" y="2538707"/>
            <a:ext cx="285752" cy="461665"/>
            <a:chOff x="642910" y="1214422"/>
            <a:chExt cx="285752" cy="461665"/>
          </a:xfrm>
        </p:grpSpPr>
        <p:sp>
          <p:nvSpPr>
            <p:cNvPr id="187" name="TextBox 186"/>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188" name="TextBox 187"/>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grpSp>
        <p:nvGrpSpPr>
          <p:cNvPr id="189" name="Group 188"/>
          <p:cNvGrpSpPr/>
          <p:nvPr/>
        </p:nvGrpSpPr>
        <p:grpSpPr>
          <a:xfrm>
            <a:off x="3357554" y="3000372"/>
            <a:ext cx="214314" cy="471548"/>
            <a:chOff x="1428728" y="5274246"/>
            <a:chExt cx="214314" cy="471548"/>
          </a:xfrm>
        </p:grpSpPr>
        <p:sp>
          <p:nvSpPr>
            <p:cNvPr id="190" name="TextBox 189"/>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191" name="TextBox 190"/>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cxnSp>
        <p:nvCxnSpPr>
          <p:cNvPr id="200" name="Straight Connector 199"/>
          <p:cNvCxnSpPr/>
          <p:nvPr/>
        </p:nvCxnSpPr>
        <p:spPr>
          <a:xfrm rot="5400000">
            <a:off x="3430183" y="3070619"/>
            <a:ext cx="142082" cy="1588"/>
          </a:xfrm>
          <a:prstGeom prst="line">
            <a:avLst/>
          </a:prstGeom>
        </p:spPr>
        <p:style>
          <a:lnRef idx="2">
            <a:schemeClr val="dk1"/>
          </a:lnRef>
          <a:fillRef idx="0">
            <a:schemeClr val="dk1"/>
          </a:fillRef>
          <a:effectRef idx="1">
            <a:schemeClr val="dk1"/>
          </a:effectRef>
          <a:fontRef idx="minor">
            <a:schemeClr val="tx1"/>
          </a:fontRef>
        </p:style>
      </p:cxnSp>
      <p:cxnSp>
        <p:nvCxnSpPr>
          <p:cNvPr id="203" name="Straight Connector 202"/>
          <p:cNvCxnSpPr/>
          <p:nvPr/>
        </p:nvCxnSpPr>
        <p:spPr>
          <a:xfrm rot="16200000" flipH="1">
            <a:off x="5892809" y="1608125"/>
            <a:ext cx="654054" cy="9524"/>
          </a:xfrm>
          <a:prstGeom prst="line">
            <a:avLst/>
          </a:prstGeom>
        </p:spPr>
        <p:style>
          <a:lnRef idx="2">
            <a:schemeClr val="dk1"/>
          </a:lnRef>
          <a:fillRef idx="0">
            <a:schemeClr val="dk1"/>
          </a:fillRef>
          <a:effectRef idx="1">
            <a:schemeClr val="dk1"/>
          </a:effectRef>
          <a:fontRef idx="minor">
            <a:schemeClr val="tx1"/>
          </a:fontRef>
        </p:style>
      </p:cxnSp>
      <p:cxnSp>
        <p:nvCxnSpPr>
          <p:cNvPr id="205" name="Straight Connector 204"/>
          <p:cNvCxnSpPr/>
          <p:nvPr/>
        </p:nvCxnSpPr>
        <p:spPr>
          <a:xfrm rot="10800000">
            <a:off x="6215074" y="1285857"/>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206" name="Group 205"/>
          <p:cNvGrpSpPr/>
          <p:nvPr/>
        </p:nvGrpSpPr>
        <p:grpSpPr>
          <a:xfrm>
            <a:off x="6286512" y="1038509"/>
            <a:ext cx="285752" cy="461665"/>
            <a:chOff x="642910" y="1214422"/>
            <a:chExt cx="285752" cy="461665"/>
          </a:xfrm>
        </p:grpSpPr>
        <p:sp>
          <p:nvSpPr>
            <p:cNvPr id="207" name="TextBox 206"/>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208" name="TextBox 207"/>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cxnSp>
        <p:nvCxnSpPr>
          <p:cNvPr id="209" name="Straight Connector 208"/>
          <p:cNvCxnSpPr/>
          <p:nvPr/>
        </p:nvCxnSpPr>
        <p:spPr>
          <a:xfrm rot="10800000">
            <a:off x="6581789" y="1285861"/>
            <a:ext cx="204789" cy="3"/>
          </a:xfrm>
          <a:prstGeom prst="line">
            <a:avLst/>
          </a:prstGeom>
        </p:spPr>
        <p:style>
          <a:lnRef idx="2">
            <a:schemeClr val="dk1"/>
          </a:lnRef>
          <a:fillRef idx="0">
            <a:schemeClr val="dk1"/>
          </a:fillRef>
          <a:effectRef idx="1">
            <a:schemeClr val="dk1"/>
          </a:effectRef>
          <a:fontRef idx="minor">
            <a:schemeClr val="tx1"/>
          </a:fontRef>
        </p:style>
      </p:cxnSp>
      <p:cxnSp>
        <p:nvCxnSpPr>
          <p:cNvPr id="210" name="Straight Connector 209"/>
          <p:cNvCxnSpPr/>
          <p:nvPr/>
        </p:nvCxnSpPr>
        <p:spPr>
          <a:xfrm rot="10800000">
            <a:off x="5367343" y="2428864"/>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211" name="Group 210"/>
          <p:cNvGrpSpPr/>
          <p:nvPr/>
        </p:nvGrpSpPr>
        <p:grpSpPr>
          <a:xfrm>
            <a:off x="5072066" y="2181517"/>
            <a:ext cx="285752" cy="461665"/>
            <a:chOff x="642910" y="1214422"/>
            <a:chExt cx="285752" cy="461665"/>
          </a:xfrm>
        </p:grpSpPr>
        <p:sp>
          <p:nvSpPr>
            <p:cNvPr id="212" name="TextBox 211"/>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213" name="TextBox 212"/>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cxnSp>
        <p:nvCxnSpPr>
          <p:cNvPr id="214" name="Straight Connector 213"/>
          <p:cNvCxnSpPr/>
          <p:nvPr/>
        </p:nvCxnSpPr>
        <p:spPr>
          <a:xfrm rot="10800000">
            <a:off x="5010153" y="2428864"/>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216" name="Group 215"/>
          <p:cNvGrpSpPr/>
          <p:nvPr/>
        </p:nvGrpSpPr>
        <p:grpSpPr>
          <a:xfrm>
            <a:off x="5786446" y="3324525"/>
            <a:ext cx="285752" cy="461665"/>
            <a:chOff x="642910" y="1214422"/>
            <a:chExt cx="285752" cy="461665"/>
          </a:xfrm>
        </p:grpSpPr>
        <p:sp>
          <p:nvSpPr>
            <p:cNvPr id="217" name="TextBox 216"/>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218" name="TextBox 217"/>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cxnSp>
        <p:nvCxnSpPr>
          <p:cNvPr id="219" name="Straight Connector 218"/>
          <p:cNvCxnSpPr>
            <a:stCxn id="218" idx="3"/>
          </p:cNvCxnSpPr>
          <p:nvPr/>
        </p:nvCxnSpPr>
        <p:spPr>
          <a:xfrm>
            <a:off x="6072198" y="3555358"/>
            <a:ext cx="1857388" cy="16518"/>
          </a:xfrm>
          <a:prstGeom prst="line">
            <a:avLst/>
          </a:prstGeom>
        </p:spPr>
        <p:style>
          <a:lnRef idx="2">
            <a:schemeClr val="dk1"/>
          </a:lnRef>
          <a:fillRef idx="0">
            <a:schemeClr val="dk1"/>
          </a:fillRef>
          <a:effectRef idx="1">
            <a:schemeClr val="dk1"/>
          </a:effectRef>
          <a:fontRef idx="minor">
            <a:schemeClr val="tx1"/>
          </a:fontRef>
        </p:style>
      </p:cxnSp>
      <p:cxnSp>
        <p:nvCxnSpPr>
          <p:cNvPr id="223" name="Straight Connector 222"/>
          <p:cNvCxnSpPr/>
          <p:nvPr/>
        </p:nvCxnSpPr>
        <p:spPr>
          <a:xfrm rot="10800000">
            <a:off x="7724796" y="857232"/>
            <a:ext cx="276228" cy="4"/>
          </a:xfrm>
          <a:prstGeom prst="line">
            <a:avLst/>
          </a:prstGeom>
        </p:spPr>
        <p:style>
          <a:lnRef idx="2">
            <a:schemeClr val="dk1"/>
          </a:lnRef>
          <a:fillRef idx="0">
            <a:schemeClr val="dk1"/>
          </a:fillRef>
          <a:effectRef idx="1">
            <a:schemeClr val="dk1"/>
          </a:effectRef>
          <a:fontRef idx="minor">
            <a:schemeClr val="tx1"/>
          </a:fontRef>
        </p:style>
      </p:cxnSp>
      <p:cxnSp>
        <p:nvCxnSpPr>
          <p:cNvPr id="224" name="Straight Connector 223"/>
          <p:cNvCxnSpPr/>
          <p:nvPr/>
        </p:nvCxnSpPr>
        <p:spPr>
          <a:xfrm rot="10800000">
            <a:off x="8143900" y="857232"/>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226" name="Group 225"/>
          <p:cNvGrpSpPr/>
          <p:nvPr/>
        </p:nvGrpSpPr>
        <p:grpSpPr>
          <a:xfrm>
            <a:off x="7858148" y="609881"/>
            <a:ext cx="285752" cy="461665"/>
            <a:chOff x="642910" y="1214422"/>
            <a:chExt cx="285752" cy="461665"/>
          </a:xfrm>
        </p:grpSpPr>
        <p:sp>
          <p:nvSpPr>
            <p:cNvPr id="227" name="TextBox 226"/>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228" name="TextBox 227"/>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cxnSp>
        <p:nvCxnSpPr>
          <p:cNvPr id="229" name="Straight Connector 228"/>
          <p:cNvCxnSpPr/>
          <p:nvPr/>
        </p:nvCxnSpPr>
        <p:spPr>
          <a:xfrm rot="10800000">
            <a:off x="7715274" y="2143114"/>
            <a:ext cx="285751" cy="3"/>
          </a:xfrm>
          <a:prstGeom prst="line">
            <a:avLst/>
          </a:prstGeom>
        </p:spPr>
        <p:style>
          <a:lnRef idx="2">
            <a:schemeClr val="dk1"/>
          </a:lnRef>
          <a:fillRef idx="0">
            <a:schemeClr val="dk1"/>
          </a:fillRef>
          <a:effectRef idx="1">
            <a:schemeClr val="dk1"/>
          </a:effectRef>
          <a:fontRef idx="minor">
            <a:schemeClr val="tx1"/>
          </a:fontRef>
        </p:style>
      </p:cxnSp>
      <p:cxnSp>
        <p:nvCxnSpPr>
          <p:cNvPr id="231" name="Straight Connector 230"/>
          <p:cNvCxnSpPr/>
          <p:nvPr/>
        </p:nvCxnSpPr>
        <p:spPr>
          <a:xfrm rot="10800000">
            <a:off x="8143900" y="2143112"/>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232" name="Group 231"/>
          <p:cNvGrpSpPr/>
          <p:nvPr/>
        </p:nvGrpSpPr>
        <p:grpSpPr>
          <a:xfrm>
            <a:off x="7858148" y="1895765"/>
            <a:ext cx="285752" cy="461665"/>
            <a:chOff x="642910" y="1214422"/>
            <a:chExt cx="285752" cy="461665"/>
          </a:xfrm>
        </p:grpSpPr>
        <p:sp>
          <p:nvSpPr>
            <p:cNvPr id="233" name="TextBox 232"/>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234" name="TextBox 233"/>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grpSp>
        <p:nvGrpSpPr>
          <p:cNvPr id="236" name="Group 235"/>
          <p:cNvGrpSpPr/>
          <p:nvPr/>
        </p:nvGrpSpPr>
        <p:grpSpPr>
          <a:xfrm>
            <a:off x="7786710" y="3324525"/>
            <a:ext cx="285752" cy="461665"/>
            <a:chOff x="642910" y="1214422"/>
            <a:chExt cx="285752" cy="461665"/>
          </a:xfrm>
        </p:grpSpPr>
        <p:sp>
          <p:nvSpPr>
            <p:cNvPr id="237" name="TextBox 236"/>
            <p:cNvSpPr txBox="1"/>
            <p:nvPr/>
          </p:nvSpPr>
          <p:spPr>
            <a:xfrm>
              <a:off x="642910" y="1214422"/>
              <a:ext cx="214314" cy="461665"/>
            </a:xfrm>
            <a:prstGeom prst="rect">
              <a:avLst/>
            </a:prstGeom>
            <a:noFill/>
          </p:spPr>
          <p:txBody>
            <a:bodyPr wrap="square" rtlCol="0">
              <a:spAutoFit/>
            </a:bodyPr>
            <a:lstStyle/>
            <a:p>
              <a:r>
                <a:rPr lang="pt-BR" sz="2400" dirty="0" smtClean="0"/>
                <a:t>o</a:t>
              </a:r>
              <a:endParaRPr lang="en-US" sz="2400" dirty="0"/>
            </a:p>
          </p:txBody>
        </p:sp>
        <p:sp>
          <p:nvSpPr>
            <p:cNvPr id="238" name="TextBox 237"/>
            <p:cNvSpPr txBox="1"/>
            <p:nvPr/>
          </p:nvSpPr>
          <p:spPr>
            <a:xfrm>
              <a:off x="714348" y="1214422"/>
              <a:ext cx="214314" cy="461665"/>
            </a:xfrm>
            <a:prstGeom prst="rect">
              <a:avLst/>
            </a:prstGeom>
            <a:noFill/>
          </p:spPr>
          <p:txBody>
            <a:bodyPr wrap="square" rtlCol="0">
              <a:spAutoFit/>
            </a:bodyPr>
            <a:lstStyle/>
            <a:p>
              <a:r>
                <a:rPr lang="pt-BR" sz="2400" dirty="0" smtClean="0"/>
                <a:t>o</a:t>
              </a:r>
              <a:endParaRPr lang="en-US" sz="2400" dirty="0"/>
            </a:p>
          </p:txBody>
        </p:sp>
      </p:grpSp>
      <p:cxnSp>
        <p:nvCxnSpPr>
          <p:cNvPr id="239" name="Straight Connector 238"/>
          <p:cNvCxnSpPr/>
          <p:nvPr/>
        </p:nvCxnSpPr>
        <p:spPr>
          <a:xfrm rot="10800000">
            <a:off x="8072462" y="3571876"/>
            <a:ext cx="204789" cy="3"/>
          </a:xfrm>
          <a:prstGeom prst="line">
            <a:avLst/>
          </a:prstGeom>
        </p:spPr>
        <p:style>
          <a:lnRef idx="2">
            <a:schemeClr val="dk1"/>
          </a:lnRef>
          <a:fillRef idx="0">
            <a:schemeClr val="dk1"/>
          </a:fillRef>
          <a:effectRef idx="1">
            <a:schemeClr val="dk1"/>
          </a:effectRef>
          <a:fontRef idx="minor">
            <a:schemeClr val="tx1"/>
          </a:fontRef>
        </p:style>
      </p:cxnSp>
      <p:grpSp>
        <p:nvGrpSpPr>
          <p:cNvPr id="243" name="Group 242"/>
          <p:cNvGrpSpPr/>
          <p:nvPr/>
        </p:nvGrpSpPr>
        <p:grpSpPr>
          <a:xfrm>
            <a:off x="2714612" y="3028890"/>
            <a:ext cx="214314" cy="471548"/>
            <a:chOff x="1428728" y="5274246"/>
            <a:chExt cx="214314" cy="471548"/>
          </a:xfrm>
        </p:grpSpPr>
        <p:sp>
          <p:nvSpPr>
            <p:cNvPr id="244" name="TextBox 243"/>
            <p:cNvSpPr txBox="1"/>
            <p:nvPr/>
          </p:nvSpPr>
          <p:spPr>
            <a:xfrm>
              <a:off x="1428728" y="5274246"/>
              <a:ext cx="214314" cy="400110"/>
            </a:xfrm>
            <a:prstGeom prst="rect">
              <a:avLst/>
            </a:prstGeom>
            <a:noFill/>
          </p:spPr>
          <p:txBody>
            <a:bodyPr wrap="square" rtlCol="0">
              <a:spAutoFit/>
            </a:bodyPr>
            <a:lstStyle/>
            <a:p>
              <a:pPr algn="ctr"/>
              <a:r>
                <a:rPr lang="pt-BR" sz="2000" dirty="0" smtClean="0"/>
                <a:t>o</a:t>
              </a:r>
              <a:endParaRPr lang="en-US" sz="2000" dirty="0"/>
            </a:p>
          </p:txBody>
        </p:sp>
        <p:sp>
          <p:nvSpPr>
            <p:cNvPr id="245" name="TextBox 244"/>
            <p:cNvSpPr txBox="1"/>
            <p:nvPr/>
          </p:nvSpPr>
          <p:spPr>
            <a:xfrm>
              <a:off x="1428728" y="5345684"/>
              <a:ext cx="214314" cy="400110"/>
            </a:xfrm>
            <a:prstGeom prst="rect">
              <a:avLst/>
            </a:prstGeom>
            <a:noFill/>
          </p:spPr>
          <p:txBody>
            <a:bodyPr wrap="square" rtlCol="0">
              <a:spAutoFit/>
            </a:bodyPr>
            <a:lstStyle/>
            <a:p>
              <a:pPr algn="ctr"/>
              <a:r>
                <a:rPr lang="pt-BR" sz="2000" dirty="0" smtClean="0"/>
                <a:t>o</a:t>
              </a:r>
              <a:endParaRPr lang="en-US" sz="2000" dirty="0"/>
            </a:p>
          </p:txBody>
        </p:sp>
      </p:grpSp>
      <p:grpSp>
        <p:nvGrpSpPr>
          <p:cNvPr id="246" name="Group 245"/>
          <p:cNvGrpSpPr/>
          <p:nvPr/>
        </p:nvGrpSpPr>
        <p:grpSpPr>
          <a:xfrm>
            <a:off x="5429256" y="3028890"/>
            <a:ext cx="214314" cy="471548"/>
            <a:chOff x="1428728" y="5274246"/>
            <a:chExt cx="214314" cy="471548"/>
          </a:xfrm>
        </p:grpSpPr>
        <p:sp>
          <p:nvSpPr>
            <p:cNvPr id="247" name="TextBox 246"/>
            <p:cNvSpPr txBox="1"/>
            <p:nvPr/>
          </p:nvSpPr>
          <p:spPr>
            <a:xfrm>
              <a:off x="1428728" y="5274246"/>
              <a:ext cx="214314" cy="400110"/>
            </a:xfrm>
            <a:prstGeom prst="rect">
              <a:avLst/>
            </a:prstGeom>
            <a:noFill/>
          </p:spPr>
          <p:txBody>
            <a:bodyPr wrap="square" rtlCol="0">
              <a:spAutoFit/>
            </a:bodyPr>
            <a:lstStyle/>
            <a:p>
              <a:pPr algn="ctr"/>
              <a:r>
                <a:rPr lang="pt-BR" sz="2000" dirty="0" smtClean="0"/>
                <a:t>o</a:t>
              </a:r>
              <a:endParaRPr lang="en-US" sz="2000" dirty="0"/>
            </a:p>
          </p:txBody>
        </p:sp>
        <p:sp>
          <p:nvSpPr>
            <p:cNvPr id="248" name="TextBox 247"/>
            <p:cNvSpPr txBox="1"/>
            <p:nvPr/>
          </p:nvSpPr>
          <p:spPr>
            <a:xfrm>
              <a:off x="1428728" y="5345684"/>
              <a:ext cx="214314" cy="400110"/>
            </a:xfrm>
            <a:prstGeom prst="rect">
              <a:avLst/>
            </a:prstGeom>
            <a:noFill/>
          </p:spPr>
          <p:txBody>
            <a:bodyPr wrap="square" rtlCol="0">
              <a:spAutoFit/>
            </a:bodyPr>
            <a:lstStyle/>
            <a:p>
              <a:pPr algn="ctr"/>
              <a:r>
                <a:rPr lang="pt-BR" sz="2000" dirty="0" smtClean="0"/>
                <a:t>o</a:t>
              </a:r>
              <a:endParaRPr lang="en-US" sz="2000" dirty="0"/>
            </a:p>
          </p:txBody>
        </p:sp>
      </p:grpSp>
      <p:grpSp>
        <p:nvGrpSpPr>
          <p:cNvPr id="249" name="Group 248"/>
          <p:cNvGrpSpPr/>
          <p:nvPr/>
        </p:nvGrpSpPr>
        <p:grpSpPr>
          <a:xfrm>
            <a:off x="4500562" y="3671832"/>
            <a:ext cx="214314" cy="471548"/>
            <a:chOff x="1428728" y="5274246"/>
            <a:chExt cx="214314" cy="471548"/>
          </a:xfrm>
        </p:grpSpPr>
        <p:sp>
          <p:nvSpPr>
            <p:cNvPr id="250" name="TextBox 249"/>
            <p:cNvSpPr txBox="1"/>
            <p:nvPr/>
          </p:nvSpPr>
          <p:spPr>
            <a:xfrm>
              <a:off x="1428728" y="5274246"/>
              <a:ext cx="214314" cy="400110"/>
            </a:xfrm>
            <a:prstGeom prst="rect">
              <a:avLst/>
            </a:prstGeom>
            <a:noFill/>
          </p:spPr>
          <p:txBody>
            <a:bodyPr wrap="square" rtlCol="0">
              <a:spAutoFit/>
            </a:bodyPr>
            <a:lstStyle/>
            <a:p>
              <a:pPr algn="ctr"/>
              <a:r>
                <a:rPr lang="pt-BR" sz="2000" dirty="0" smtClean="0"/>
                <a:t>o</a:t>
              </a:r>
              <a:endParaRPr lang="en-US" sz="2000" dirty="0"/>
            </a:p>
          </p:txBody>
        </p:sp>
        <p:sp>
          <p:nvSpPr>
            <p:cNvPr id="251" name="TextBox 250"/>
            <p:cNvSpPr txBox="1"/>
            <p:nvPr/>
          </p:nvSpPr>
          <p:spPr>
            <a:xfrm>
              <a:off x="1428728" y="5345684"/>
              <a:ext cx="214314" cy="400110"/>
            </a:xfrm>
            <a:prstGeom prst="rect">
              <a:avLst/>
            </a:prstGeom>
            <a:noFill/>
          </p:spPr>
          <p:txBody>
            <a:bodyPr wrap="square" rtlCol="0">
              <a:spAutoFit/>
            </a:bodyPr>
            <a:lstStyle/>
            <a:p>
              <a:pPr algn="ctr"/>
              <a:r>
                <a:rPr lang="pt-BR" sz="2000" dirty="0" smtClean="0"/>
                <a:t>o</a:t>
              </a:r>
              <a:endParaRPr lang="en-US" sz="2000" dirty="0"/>
            </a:p>
          </p:txBody>
        </p:sp>
      </p:grpSp>
      <p:sp>
        <p:nvSpPr>
          <p:cNvPr id="252" name="Rectangle 251"/>
          <p:cNvSpPr/>
          <p:nvPr/>
        </p:nvSpPr>
        <p:spPr>
          <a:xfrm>
            <a:off x="2928926" y="3500438"/>
            <a:ext cx="71438" cy="1428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3" name="Rectangle 252"/>
          <p:cNvSpPr/>
          <p:nvPr/>
        </p:nvSpPr>
        <p:spPr>
          <a:xfrm>
            <a:off x="2928926" y="1928802"/>
            <a:ext cx="71438" cy="1428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5" name="TextBox 254"/>
          <p:cNvSpPr txBox="1"/>
          <p:nvPr/>
        </p:nvSpPr>
        <p:spPr>
          <a:xfrm>
            <a:off x="7572396" y="3143248"/>
            <a:ext cx="214314"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200" b="1" dirty="0" smtClean="0"/>
              <a:t> </a:t>
            </a:r>
            <a:endParaRPr lang="en-US" sz="1200" b="1" dirty="0"/>
          </a:p>
        </p:txBody>
      </p:sp>
      <p:grpSp>
        <p:nvGrpSpPr>
          <p:cNvPr id="256" name="Group 255"/>
          <p:cNvGrpSpPr/>
          <p:nvPr/>
        </p:nvGrpSpPr>
        <p:grpSpPr>
          <a:xfrm>
            <a:off x="7572396" y="3028890"/>
            <a:ext cx="214314" cy="471548"/>
            <a:chOff x="1428728" y="5274246"/>
            <a:chExt cx="214314" cy="471548"/>
          </a:xfrm>
        </p:grpSpPr>
        <p:sp>
          <p:nvSpPr>
            <p:cNvPr id="257" name="TextBox 256"/>
            <p:cNvSpPr txBox="1"/>
            <p:nvPr/>
          </p:nvSpPr>
          <p:spPr>
            <a:xfrm>
              <a:off x="1428728" y="5274246"/>
              <a:ext cx="214314" cy="400110"/>
            </a:xfrm>
            <a:prstGeom prst="rect">
              <a:avLst/>
            </a:prstGeom>
            <a:noFill/>
          </p:spPr>
          <p:txBody>
            <a:bodyPr wrap="square" rtlCol="0">
              <a:spAutoFit/>
            </a:bodyPr>
            <a:lstStyle/>
            <a:p>
              <a:pPr algn="ctr"/>
              <a:r>
                <a:rPr lang="pt-BR" sz="2000" dirty="0" smtClean="0"/>
                <a:t>o</a:t>
              </a:r>
              <a:endParaRPr lang="en-US" sz="2000" dirty="0"/>
            </a:p>
          </p:txBody>
        </p:sp>
        <p:sp>
          <p:nvSpPr>
            <p:cNvPr id="258" name="TextBox 257"/>
            <p:cNvSpPr txBox="1"/>
            <p:nvPr/>
          </p:nvSpPr>
          <p:spPr>
            <a:xfrm>
              <a:off x="1428728" y="5345684"/>
              <a:ext cx="214314" cy="400110"/>
            </a:xfrm>
            <a:prstGeom prst="rect">
              <a:avLst/>
            </a:prstGeom>
            <a:noFill/>
          </p:spPr>
          <p:txBody>
            <a:bodyPr wrap="square" rtlCol="0">
              <a:spAutoFit/>
            </a:bodyPr>
            <a:lstStyle/>
            <a:p>
              <a:pPr algn="ctr"/>
              <a:r>
                <a:rPr lang="pt-BR" sz="2000" dirty="0" smtClean="0"/>
                <a:t>o</a:t>
              </a:r>
              <a:endParaRPr lang="en-US" sz="2000" dirty="0"/>
            </a:p>
          </p:txBody>
        </p:sp>
      </p:grpSp>
      <p:cxnSp>
        <p:nvCxnSpPr>
          <p:cNvPr id="260" name="Straight Connector 259"/>
          <p:cNvCxnSpPr/>
          <p:nvPr/>
        </p:nvCxnSpPr>
        <p:spPr>
          <a:xfrm>
            <a:off x="4643438" y="5643578"/>
            <a:ext cx="3429024" cy="1588"/>
          </a:xfrm>
          <a:prstGeom prst="line">
            <a:avLst/>
          </a:prstGeom>
        </p:spPr>
        <p:style>
          <a:lnRef idx="2">
            <a:schemeClr val="dk1"/>
          </a:lnRef>
          <a:fillRef idx="0">
            <a:schemeClr val="dk1"/>
          </a:fillRef>
          <a:effectRef idx="1">
            <a:schemeClr val="dk1"/>
          </a:effectRef>
          <a:fontRef idx="minor">
            <a:schemeClr val="tx1"/>
          </a:fontRef>
        </p:style>
      </p:cxnSp>
      <p:grpSp>
        <p:nvGrpSpPr>
          <p:cNvPr id="261" name="Group 260"/>
          <p:cNvGrpSpPr/>
          <p:nvPr/>
        </p:nvGrpSpPr>
        <p:grpSpPr>
          <a:xfrm>
            <a:off x="5143504" y="5100592"/>
            <a:ext cx="214314" cy="471548"/>
            <a:chOff x="1428728" y="5274246"/>
            <a:chExt cx="214314" cy="471548"/>
          </a:xfrm>
        </p:grpSpPr>
        <p:sp>
          <p:nvSpPr>
            <p:cNvPr id="262" name="TextBox 261"/>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263" name="TextBox 262"/>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264" name="Group 263"/>
          <p:cNvGrpSpPr/>
          <p:nvPr/>
        </p:nvGrpSpPr>
        <p:grpSpPr>
          <a:xfrm>
            <a:off x="6786578" y="5672096"/>
            <a:ext cx="214314" cy="471548"/>
            <a:chOff x="1428728" y="5274246"/>
            <a:chExt cx="214314" cy="471548"/>
          </a:xfrm>
        </p:grpSpPr>
        <p:sp>
          <p:nvSpPr>
            <p:cNvPr id="265" name="TextBox 264"/>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266" name="TextBox 265"/>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267" name="Group 266"/>
          <p:cNvGrpSpPr/>
          <p:nvPr/>
        </p:nvGrpSpPr>
        <p:grpSpPr>
          <a:xfrm>
            <a:off x="4929190" y="3600394"/>
            <a:ext cx="214314" cy="471548"/>
            <a:chOff x="1428728" y="5274246"/>
            <a:chExt cx="214314" cy="471548"/>
          </a:xfrm>
        </p:grpSpPr>
        <p:sp>
          <p:nvSpPr>
            <p:cNvPr id="268" name="TextBox 267"/>
            <p:cNvSpPr txBox="1"/>
            <p:nvPr/>
          </p:nvSpPr>
          <p:spPr>
            <a:xfrm>
              <a:off x="1428728" y="5274246"/>
              <a:ext cx="214314" cy="400110"/>
            </a:xfrm>
            <a:prstGeom prst="rect">
              <a:avLst/>
            </a:prstGeom>
            <a:noFill/>
          </p:spPr>
          <p:txBody>
            <a:bodyPr wrap="square" rtlCol="0">
              <a:spAutoFit/>
            </a:bodyPr>
            <a:lstStyle/>
            <a:p>
              <a:r>
                <a:rPr lang="pt-BR" sz="2000" dirty="0" smtClean="0"/>
                <a:t>o</a:t>
              </a:r>
              <a:endParaRPr lang="en-US" sz="2000" dirty="0"/>
            </a:p>
          </p:txBody>
        </p:sp>
        <p:sp>
          <p:nvSpPr>
            <p:cNvPr id="269" name="TextBox 268"/>
            <p:cNvSpPr txBox="1"/>
            <p:nvPr/>
          </p:nvSpPr>
          <p:spPr>
            <a:xfrm>
              <a:off x="1428728" y="5345684"/>
              <a:ext cx="214314" cy="400110"/>
            </a:xfrm>
            <a:prstGeom prst="rect">
              <a:avLst/>
            </a:prstGeom>
            <a:noFill/>
          </p:spPr>
          <p:txBody>
            <a:bodyPr wrap="square" rtlCol="0">
              <a:spAutoFit/>
            </a:bodyPr>
            <a:lstStyle/>
            <a:p>
              <a:r>
                <a:rPr lang="pt-BR" sz="2000" dirty="0" smtClean="0"/>
                <a:t>o</a:t>
              </a:r>
              <a:endParaRPr lang="en-US" sz="2000" dirty="0"/>
            </a:p>
          </p:txBody>
        </p:sp>
      </p:grpSp>
      <p:grpSp>
        <p:nvGrpSpPr>
          <p:cNvPr id="270" name="Group 269"/>
          <p:cNvGrpSpPr/>
          <p:nvPr/>
        </p:nvGrpSpPr>
        <p:grpSpPr>
          <a:xfrm>
            <a:off x="5072066" y="3571876"/>
            <a:ext cx="1588" cy="570710"/>
            <a:chOff x="2643174" y="3827980"/>
            <a:chExt cx="1588" cy="570710"/>
          </a:xfrm>
        </p:grpSpPr>
        <p:cxnSp>
          <p:nvCxnSpPr>
            <p:cNvPr id="271" name="Straight Connector 270"/>
            <p:cNvCxnSpPr/>
            <p:nvPr/>
          </p:nvCxnSpPr>
          <p:spPr>
            <a:xfrm rot="5400000">
              <a:off x="2551635" y="4306357"/>
              <a:ext cx="183872" cy="794"/>
            </a:xfrm>
            <a:prstGeom prst="line">
              <a:avLst/>
            </a:prstGeom>
          </p:spPr>
          <p:style>
            <a:lnRef idx="2">
              <a:schemeClr val="dk1"/>
            </a:lnRef>
            <a:fillRef idx="0">
              <a:schemeClr val="dk1"/>
            </a:fillRef>
            <a:effectRef idx="1">
              <a:schemeClr val="dk1"/>
            </a:effectRef>
            <a:fontRef idx="minor">
              <a:schemeClr val="tx1"/>
            </a:fontRef>
          </p:style>
        </p:cxnSp>
        <p:cxnSp>
          <p:nvCxnSpPr>
            <p:cNvPr id="272" name="Straight Connector 271"/>
            <p:cNvCxnSpPr/>
            <p:nvPr/>
          </p:nvCxnSpPr>
          <p:spPr>
            <a:xfrm rot="5400000">
              <a:off x="2537605" y="3934343"/>
              <a:ext cx="213520" cy="794"/>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12</a:t>
            </a:fld>
            <a:endParaRPr lang="de-DE" sz="1200" kern="1200">
              <a:solidFill>
                <a:srgbClr val="000000"/>
              </a:solidFill>
              <a:latin typeface="Arial" charset="0"/>
              <a:ea typeface="+mn-ea"/>
              <a:cs typeface="+mn-cs"/>
            </a:endParaRPr>
          </a:p>
        </p:txBody>
      </p:sp>
      <p:sp>
        <p:nvSpPr>
          <p:cNvPr id="3" name="TextBox 2"/>
          <p:cNvSpPr txBox="1"/>
          <p:nvPr/>
        </p:nvSpPr>
        <p:spPr>
          <a:xfrm>
            <a:off x="357158" y="285728"/>
            <a:ext cx="8072462" cy="400110"/>
          </a:xfrm>
          <a:prstGeom prst="rect">
            <a:avLst/>
          </a:prstGeom>
          <a:noFill/>
        </p:spPr>
        <p:txBody>
          <a:bodyPr wrap="square" rtlCol="0">
            <a:spAutoFit/>
          </a:bodyPr>
          <a:lstStyle/>
          <a:p>
            <a:pPr algn="ctr"/>
            <a:r>
              <a:rPr lang="pt-BR" sz="2000" b="1" dirty="0" smtClean="0"/>
              <a:t>RADIAL COM RECURSOS</a:t>
            </a:r>
            <a:endParaRPr lang="en-US" sz="2000" b="1" dirty="0"/>
          </a:p>
        </p:txBody>
      </p:sp>
      <p:cxnSp>
        <p:nvCxnSpPr>
          <p:cNvPr id="5" name="Straight Connector 4"/>
          <p:cNvCxnSpPr/>
          <p:nvPr/>
        </p:nvCxnSpPr>
        <p:spPr>
          <a:xfrm>
            <a:off x="2928926" y="1071546"/>
            <a:ext cx="2928958" cy="1588"/>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929058" y="714356"/>
            <a:ext cx="2214578" cy="400110"/>
          </a:xfrm>
          <a:prstGeom prst="rect">
            <a:avLst/>
          </a:prstGeom>
          <a:noFill/>
        </p:spPr>
        <p:txBody>
          <a:bodyPr wrap="square" rtlCol="0">
            <a:spAutoFit/>
          </a:bodyPr>
          <a:lstStyle/>
          <a:p>
            <a:r>
              <a:rPr lang="pt-BR" sz="2000" b="1" dirty="0" smtClean="0">
                <a:solidFill>
                  <a:srgbClr val="660033"/>
                </a:solidFill>
              </a:rPr>
              <a:t>ETD</a:t>
            </a:r>
            <a:endParaRPr lang="en-US" sz="2000" b="1" dirty="0">
              <a:solidFill>
                <a:srgbClr val="660033"/>
              </a:solidFill>
            </a:endParaRPr>
          </a:p>
        </p:txBody>
      </p:sp>
      <p:cxnSp>
        <p:nvCxnSpPr>
          <p:cNvPr id="16" name="Straight Connector 15"/>
          <p:cNvCxnSpPr/>
          <p:nvPr/>
        </p:nvCxnSpPr>
        <p:spPr>
          <a:xfrm rot="5400000">
            <a:off x="3786182" y="1571612"/>
            <a:ext cx="100013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286248" y="2071678"/>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5400000">
            <a:off x="3821901" y="2678901"/>
            <a:ext cx="92869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4286248" y="3143248"/>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5400000">
            <a:off x="3857620" y="3786190"/>
            <a:ext cx="85725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4286248" y="4214818"/>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3821107" y="4821247"/>
            <a:ext cx="92869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4286248" y="5286388"/>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10800000" flipV="1">
            <a:off x="4286248" y="2062154"/>
            <a:ext cx="142876" cy="809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10800000" flipV="1">
            <a:off x="4286248" y="3133723"/>
            <a:ext cx="142876" cy="809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rot="10800000" flipV="1">
            <a:off x="4286249" y="4214818"/>
            <a:ext cx="142876" cy="809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5" name="Rectangle 34"/>
          <p:cNvSpPr/>
          <p:nvPr/>
        </p:nvSpPr>
        <p:spPr>
          <a:xfrm>
            <a:off x="4214810" y="1285860"/>
            <a:ext cx="142876" cy="214314"/>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7" name="Straight Connector 36"/>
          <p:cNvCxnSpPr/>
          <p:nvPr/>
        </p:nvCxnSpPr>
        <p:spPr>
          <a:xfrm rot="10800000">
            <a:off x="3214678" y="2357430"/>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rot="5400000">
            <a:off x="3107521" y="1393017"/>
            <a:ext cx="64294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rot="10800000">
            <a:off x="1571604" y="1714488"/>
            <a:ext cx="1857388"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rot="5400000">
            <a:off x="1144167" y="2143513"/>
            <a:ext cx="855668"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10800000" flipV="1">
            <a:off x="0" y="2776532"/>
            <a:ext cx="3143240" cy="9526"/>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rot="5400000">
            <a:off x="3138480" y="2424104"/>
            <a:ext cx="152401" cy="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rot="10800000" flipV="1">
            <a:off x="3143240" y="2571744"/>
            <a:ext cx="142876" cy="8096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rot="16200000" flipH="1">
            <a:off x="3071802" y="2705096"/>
            <a:ext cx="152400" cy="952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rot="10800000">
            <a:off x="3214678" y="3427412"/>
            <a:ext cx="1357322" cy="1589"/>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rot="5400000">
            <a:off x="3138479" y="3495674"/>
            <a:ext cx="152401" cy="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3214678" y="3571876"/>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rot="10800000">
            <a:off x="3214679" y="4427543"/>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3071802" y="4357694"/>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rot="5400000">
            <a:off x="4749801" y="1392223"/>
            <a:ext cx="642942"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rot="10800000">
            <a:off x="5072066" y="1714489"/>
            <a:ext cx="1857388"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rot="10800000">
            <a:off x="4286248" y="2641593"/>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rot="10800000">
            <a:off x="4286248" y="442913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71" name="Rectangle 70"/>
          <p:cNvSpPr/>
          <p:nvPr/>
        </p:nvSpPr>
        <p:spPr>
          <a:xfrm>
            <a:off x="3357554" y="1285860"/>
            <a:ext cx="142876" cy="214314"/>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Rectangle 71"/>
          <p:cNvSpPr/>
          <p:nvPr/>
        </p:nvSpPr>
        <p:spPr>
          <a:xfrm>
            <a:off x="5000628" y="1285860"/>
            <a:ext cx="142876" cy="214314"/>
          </a:xfrm>
          <a:prstGeom prst="rect">
            <a:avLst/>
          </a:prstGeom>
          <a:solidFill>
            <a:srgbClr val="6666FF"/>
          </a:solidFill>
          <a:ln>
            <a:solidFill>
              <a:srgbClr val="66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3" name="Straight Connector 72"/>
          <p:cNvCxnSpPr/>
          <p:nvPr/>
        </p:nvCxnSpPr>
        <p:spPr>
          <a:xfrm rot="10800000" flipV="1">
            <a:off x="5357818" y="2562219"/>
            <a:ext cx="142876" cy="809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rot="16200000" flipV="1">
            <a:off x="4999834" y="4358488"/>
            <a:ext cx="153988" cy="952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nvGrpSpPr>
          <p:cNvPr id="77" name="Group 76"/>
          <p:cNvGrpSpPr/>
          <p:nvPr/>
        </p:nvGrpSpPr>
        <p:grpSpPr>
          <a:xfrm>
            <a:off x="4357686" y="2610145"/>
            <a:ext cx="285752" cy="461665"/>
            <a:chOff x="642910" y="1214422"/>
            <a:chExt cx="285752" cy="461665"/>
          </a:xfrm>
        </p:grpSpPr>
        <p:sp>
          <p:nvSpPr>
            <p:cNvPr id="78" name="TextBox 77"/>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FF0000"/>
                  </a:solidFill>
                </a:rPr>
                <a:t>o</a:t>
              </a:r>
              <a:endParaRPr lang="en-US" sz="2400" dirty="0">
                <a:solidFill>
                  <a:srgbClr val="FF0000"/>
                </a:solidFill>
              </a:endParaRPr>
            </a:p>
          </p:txBody>
        </p:sp>
        <p:sp>
          <p:nvSpPr>
            <p:cNvPr id="79" name="TextBox 78"/>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FF0000"/>
                  </a:solidFill>
                </a:rPr>
                <a:t>o</a:t>
              </a:r>
              <a:endParaRPr lang="en-US" sz="2400" dirty="0">
                <a:solidFill>
                  <a:srgbClr val="FF0000"/>
                </a:solidFill>
              </a:endParaRPr>
            </a:p>
          </p:txBody>
        </p:sp>
      </p:grpSp>
      <p:grpSp>
        <p:nvGrpSpPr>
          <p:cNvPr id="80" name="Group 79"/>
          <p:cNvGrpSpPr/>
          <p:nvPr/>
        </p:nvGrpSpPr>
        <p:grpSpPr>
          <a:xfrm>
            <a:off x="4357686" y="3357562"/>
            <a:ext cx="285752" cy="461665"/>
            <a:chOff x="642910" y="1214422"/>
            <a:chExt cx="285752" cy="461665"/>
          </a:xfrm>
        </p:grpSpPr>
        <p:sp>
          <p:nvSpPr>
            <p:cNvPr id="81" name="TextBox 80"/>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FF0000"/>
                  </a:solidFill>
                </a:rPr>
                <a:t>o</a:t>
              </a:r>
              <a:endParaRPr lang="en-US" sz="2400" dirty="0">
                <a:solidFill>
                  <a:srgbClr val="FF0000"/>
                </a:solidFill>
              </a:endParaRPr>
            </a:p>
          </p:txBody>
        </p:sp>
        <p:sp>
          <p:nvSpPr>
            <p:cNvPr id="82" name="TextBox 81"/>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FF0000"/>
                  </a:solidFill>
                </a:rPr>
                <a:t>o</a:t>
              </a:r>
              <a:endParaRPr lang="en-US" sz="2400" dirty="0">
                <a:solidFill>
                  <a:srgbClr val="FF0000"/>
                </a:solidFill>
              </a:endParaRPr>
            </a:p>
          </p:txBody>
        </p:sp>
      </p:grpSp>
      <p:grpSp>
        <p:nvGrpSpPr>
          <p:cNvPr id="83" name="Group 82"/>
          <p:cNvGrpSpPr/>
          <p:nvPr/>
        </p:nvGrpSpPr>
        <p:grpSpPr>
          <a:xfrm>
            <a:off x="5214942" y="4181781"/>
            <a:ext cx="285752" cy="461665"/>
            <a:chOff x="642910" y="1214422"/>
            <a:chExt cx="285752" cy="461665"/>
          </a:xfrm>
        </p:grpSpPr>
        <p:sp>
          <p:nvSpPr>
            <p:cNvPr id="84" name="TextBox 83"/>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FF0000"/>
                  </a:solidFill>
                </a:rPr>
                <a:t>o</a:t>
              </a:r>
              <a:endParaRPr lang="en-US" sz="2400" dirty="0">
                <a:solidFill>
                  <a:srgbClr val="FF0000"/>
                </a:solidFill>
              </a:endParaRPr>
            </a:p>
          </p:txBody>
        </p:sp>
        <p:sp>
          <p:nvSpPr>
            <p:cNvPr id="85" name="TextBox 84"/>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FF0000"/>
                  </a:solidFill>
                </a:rPr>
                <a:t>o</a:t>
              </a:r>
              <a:endParaRPr lang="en-US" sz="2400" dirty="0">
                <a:solidFill>
                  <a:srgbClr val="FF0000"/>
                </a:solidFill>
              </a:endParaRPr>
            </a:p>
          </p:txBody>
        </p:sp>
      </p:grpSp>
      <p:cxnSp>
        <p:nvCxnSpPr>
          <p:cNvPr id="86" name="Straight Connector 85"/>
          <p:cNvCxnSpPr/>
          <p:nvPr/>
        </p:nvCxnSpPr>
        <p:spPr>
          <a:xfrm rot="5400000">
            <a:off x="3572674" y="6142838"/>
            <a:ext cx="1428736" cy="1588"/>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grpSp>
        <p:nvGrpSpPr>
          <p:cNvPr id="88" name="Group 87"/>
          <p:cNvGrpSpPr/>
          <p:nvPr/>
        </p:nvGrpSpPr>
        <p:grpSpPr>
          <a:xfrm>
            <a:off x="4357686" y="5610541"/>
            <a:ext cx="285752" cy="461665"/>
            <a:chOff x="642910" y="1214422"/>
            <a:chExt cx="285752" cy="461665"/>
          </a:xfrm>
        </p:grpSpPr>
        <p:sp>
          <p:nvSpPr>
            <p:cNvPr id="89" name="TextBox 88"/>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FFC000"/>
                  </a:solidFill>
                </a:rPr>
                <a:t>o</a:t>
              </a:r>
              <a:endParaRPr lang="en-US" sz="2400" dirty="0">
                <a:solidFill>
                  <a:srgbClr val="FFC000"/>
                </a:solidFill>
              </a:endParaRPr>
            </a:p>
          </p:txBody>
        </p:sp>
        <p:sp>
          <p:nvSpPr>
            <p:cNvPr id="90" name="TextBox 89"/>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FFC000"/>
                  </a:solidFill>
                </a:rPr>
                <a:t>o</a:t>
              </a:r>
              <a:endParaRPr lang="en-US" sz="2400" dirty="0">
                <a:solidFill>
                  <a:srgbClr val="FFC000"/>
                </a:solidFill>
              </a:endParaRPr>
            </a:p>
          </p:txBody>
        </p:sp>
      </p:grpSp>
      <p:grpSp>
        <p:nvGrpSpPr>
          <p:cNvPr id="91" name="Group 90"/>
          <p:cNvGrpSpPr/>
          <p:nvPr/>
        </p:nvGrpSpPr>
        <p:grpSpPr>
          <a:xfrm>
            <a:off x="3786182" y="6110607"/>
            <a:ext cx="285752" cy="461665"/>
            <a:chOff x="642910" y="1214422"/>
            <a:chExt cx="285752" cy="461665"/>
          </a:xfrm>
        </p:grpSpPr>
        <p:sp>
          <p:nvSpPr>
            <p:cNvPr id="92" name="TextBox 91"/>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FFC000"/>
                  </a:solidFill>
                </a:rPr>
                <a:t>o</a:t>
              </a:r>
              <a:endParaRPr lang="en-US" sz="2400" dirty="0">
                <a:solidFill>
                  <a:srgbClr val="FFC000"/>
                </a:solidFill>
              </a:endParaRPr>
            </a:p>
          </p:txBody>
        </p:sp>
        <p:sp>
          <p:nvSpPr>
            <p:cNvPr id="93" name="TextBox 92"/>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FFC000"/>
                  </a:solidFill>
                </a:rPr>
                <a:t>o</a:t>
              </a:r>
              <a:endParaRPr lang="en-US" sz="2400" dirty="0">
                <a:solidFill>
                  <a:srgbClr val="FFC000"/>
                </a:solidFill>
              </a:endParaRPr>
            </a:p>
          </p:txBody>
        </p:sp>
      </p:grpSp>
      <p:cxnSp>
        <p:nvCxnSpPr>
          <p:cNvPr id="94" name="Straight Connector 93"/>
          <p:cNvCxnSpPr/>
          <p:nvPr/>
        </p:nvCxnSpPr>
        <p:spPr>
          <a:xfrm rot="10800000">
            <a:off x="4286248" y="2857496"/>
            <a:ext cx="204789" cy="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rot="10800000" flipV="1">
            <a:off x="4643438" y="2857496"/>
            <a:ext cx="133350" cy="952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rot="10800000">
            <a:off x="4286248" y="3643314"/>
            <a:ext cx="204789" cy="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rot="10800000">
            <a:off x="4286249" y="5857892"/>
            <a:ext cx="204789" cy="3"/>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rot="10800000">
            <a:off x="4081459" y="6357954"/>
            <a:ext cx="204789" cy="3"/>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p:nvPr/>
        </p:nvCxnSpPr>
        <p:spPr>
          <a:xfrm rot="10800000" flipV="1">
            <a:off x="4643438" y="3633788"/>
            <a:ext cx="133350" cy="952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rot="10800000" flipV="1">
            <a:off x="5510220" y="4419606"/>
            <a:ext cx="133350" cy="952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8" name="Straight Connector 107"/>
          <p:cNvCxnSpPr/>
          <p:nvPr/>
        </p:nvCxnSpPr>
        <p:spPr>
          <a:xfrm rot="10800000" flipV="1">
            <a:off x="4643439" y="5848366"/>
            <a:ext cx="133350" cy="9525"/>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rot="10800000" flipV="1">
            <a:off x="3786182" y="6348432"/>
            <a:ext cx="133350" cy="9525"/>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grpSp>
        <p:nvGrpSpPr>
          <p:cNvPr id="110" name="Group 109"/>
          <p:cNvGrpSpPr/>
          <p:nvPr/>
        </p:nvGrpSpPr>
        <p:grpSpPr>
          <a:xfrm>
            <a:off x="3786182" y="2357430"/>
            <a:ext cx="214314" cy="471548"/>
            <a:chOff x="1428728" y="5274246"/>
            <a:chExt cx="214314" cy="471548"/>
          </a:xfrm>
        </p:grpSpPr>
        <p:sp>
          <p:nvSpPr>
            <p:cNvPr id="111" name="TextBox 110"/>
            <p:cNvSpPr txBox="1"/>
            <p:nvPr/>
          </p:nvSpPr>
          <p:spPr>
            <a:xfrm>
              <a:off x="1428728" y="5274246"/>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sp>
          <p:nvSpPr>
            <p:cNvPr id="112" name="TextBox 111"/>
            <p:cNvSpPr txBox="1"/>
            <p:nvPr/>
          </p:nvSpPr>
          <p:spPr>
            <a:xfrm>
              <a:off x="1428728" y="5345684"/>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grpSp>
      <p:grpSp>
        <p:nvGrpSpPr>
          <p:cNvPr id="113" name="Group 112"/>
          <p:cNvGrpSpPr/>
          <p:nvPr/>
        </p:nvGrpSpPr>
        <p:grpSpPr>
          <a:xfrm>
            <a:off x="3928264" y="2357430"/>
            <a:ext cx="794" cy="541062"/>
            <a:chOff x="2643174" y="3572670"/>
            <a:chExt cx="794" cy="541062"/>
          </a:xfrm>
        </p:grpSpPr>
        <p:cxnSp>
          <p:nvCxnSpPr>
            <p:cNvPr id="114" name="Straight Connector 113"/>
            <p:cNvCxnSpPr/>
            <p:nvPr/>
          </p:nvCxnSpPr>
          <p:spPr>
            <a:xfrm rot="5400000">
              <a:off x="2551635" y="4021399"/>
              <a:ext cx="18387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rot="5400000">
              <a:off x="2536811" y="3679033"/>
              <a:ext cx="213520"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16" name="Group 115"/>
          <p:cNvGrpSpPr/>
          <p:nvPr/>
        </p:nvGrpSpPr>
        <p:grpSpPr>
          <a:xfrm>
            <a:off x="3571868" y="1785926"/>
            <a:ext cx="794" cy="541062"/>
            <a:chOff x="2643174" y="3572670"/>
            <a:chExt cx="794" cy="541062"/>
          </a:xfrm>
        </p:grpSpPr>
        <p:cxnSp>
          <p:nvCxnSpPr>
            <p:cNvPr id="117" name="Straight Connector 116"/>
            <p:cNvCxnSpPr/>
            <p:nvPr/>
          </p:nvCxnSpPr>
          <p:spPr>
            <a:xfrm rot="5400000">
              <a:off x="2551635" y="4021399"/>
              <a:ext cx="18387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rot="5400000">
              <a:off x="2536811" y="3679033"/>
              <a:ext cx="213520"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19" name="Group 118"/>
          <p:cNvGrpSpPr/>
          <p:nvPr/>
        </p:nvGrpSpPr>
        <p:grpSpPr>
          <a:xfrm>
            <a:off x="3929058" y="3429000"/>
            <a:ext cx="794" cy="541062"/>
            <a:chOff x="2643174" y="3572670"/>
            <a:chExt cx="794" cy="541062"/>
          </a:xfrm>
        </p:grpSpPr>
        <p:cxnSp>
          <p:nvCxnSpPr>
            <p:cNvPr id="120" name="Straight Connector 119"/>
            <p:cNvCxnSpPr/>
            <p:nvPr/>
          </p:nvCxnSpPr>
          <p:spPr>
            <a:xfrm rot="5400000">
              <a:off x="2551635" y="4021399"/>
              <a:ext cx="18387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1" name="Straight Connector 120"/>
            <p:cNvCxnSpPr/>
            <p:nvPr/>
          </p:nvCxnSpPr>
          <p:spPr>
            <a:xfrm rot="5400000">
              <a:off x="2536811" y="3679033"/>
              <a:ext cx="213520"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22" name="Group 121"/>
          <p:cNvGrpSpPr/>
          <p:nvPr/>
        </p:nvGrpSpPr>
        <p:grpSpPr>
          <a:xfrm>
            <a:off x="3929058" y="4429132"/>
            <a:ext cx="794" cy="541062"/>
            <a:chOff x="2643174" y="3572670"/>
            <a:chExt cx="794" cy="541062"/>
          </a:xfrm>
        </p:grpSpPr>
        <p:cxnSp>
          <p:nvCxnSpPr>
            <p:cNvPr id="123" name="Straight Connector 122"/>
            <p:cNvCxnSpPr/>
            <p:nvPr/>
          </p:nvCxnSpPr>
          <p:spPr>
            <a:xfrm rot="5400000">
              <a:off x="2551635" y="4021399"/>
              <a:ext cx="18387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rot="5400000">
              <a:off x="2536811" y="3679033"/>
              <a:ext cx="213520"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25" name="Group 124"/>
          <p:cNvGrpSpPr/>
          <p:nvPr/>
        </p:nvGrpSpPr>
        <p:grpSpPr>
          <a:xfrm>
            <a:off x="4643438" y="4429132"/>
            <a:ext cx="794" cy="541062"/>
            <a:chOff x="2643174" y="3572670"/>
            <a:chExt cx="794" cy="541062"/>
          </a:xfrm>
        </p:grpSpPr>
        <p:cxnSp>
          <p:nvCxnSpPr>
            <p:cNvPr id="126" name="Straight Connector 125"/>
            <p:cNvCxnSpPr/>
            <p:nvPr/>
          </p:nvCxnSpPr>
          <p:spPr>
            <a:xfrm rot="5400000">
              <a:off x="2551635" y="4021399"/>
              <a:ext cx="18387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rot="5400000">
              <a:off x="2536811" y="3679033"/>
              <a:ext cx="213520"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31" name="Group 130"/>
          <p:cNvGrpSpPr/>
          <p:nvPr/>
        </p:nvGrpSpPr>
        <p:grpSpPr>
          <a:xfrm>
            <a:off x="3428992" y="1814444"/>
            <a:ext cx="214314" cy="471548"/>
            <a:chOff x="1428728" y="5274246"/>
            <a:chExt cx="214314" cy="471548"/>
          </a:xfrm>
        </p:grpSpPr>
        <p:sp>
          <p:nvSpPr>
            <p:cNvPr id="132" name="TextBox 131"/>
            <p:cNvSpPr txBox="1"/>
            <p:nvPr/>
          </p:nvSpPr>
          <p:spPr>
            <a:xfrm>
              <a:off x="1428728" y="5274246"/>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sp>
          <p:nvSpPr>
            <p:cNvPr id="133" name="TextBox 132"/>
            <p:cNvSpPr txBox="1"/>
            <p:nvPr/>
          </p:nvSpPr>
          <p:spPr>
            <a:xfrm>
              <a:off x="1428728" y="5345684"/>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grpSp>
      <p:grpSp>
        <p:nvGrpSpPr>
          <p:cNvPr id="134" name="Group 133"/>
          <p:cNvGrpSpPr/>
          <p:nvPr/>
        </p:nvGrpSpPr>
        <p:grpSpPr>
          <a:xfrm>
            <a:off x="3786182" y="3457518"/>
            <a:ext cx="214314" cy="471548"/>
            <a:chOff x="1428728" y="5274246"/>
            <a:chExt cx="214314" cy="471548"/>
          </a:xfrm>
        </p:grpSpPr>
        <p:sp>
          <p:nvSpPr>
            <p:cNvPr id="135" name="TextBox 134"/>
            <p:cNvSpPr txBox="1"/>
            <p:nvPr/>
          </p:nvSpPr>
          <p:spPr>
            <a:xfrm>
              <a:off x="1428728" y="5274246"/>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sp>
          <p:nvSpPr>
            <p:cNvPr id="136" name="TextBox 135"/>
            <p:cNvSpPr txBox="1"/>
            <p:nvPr/>
          </p:nvSpPr>
          <p:spPr>
            <a:xfrm>
              <a:off x="1428728" y="5345684"/>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grpSp>
      <p:grpSp>
        <p:nvGrpSpPr>
          <p:cNvPr id="143" name="Group 142"/>
          <p:cNvGrpSpPr/>
          <p:nvPr/>
        </p:nvGrpSpPr>
        <p:grpSpPr>
          <a:xfrm>
            <a:off x="3786182" y="4457650"/>
            <a:ext cx="214314" cy="471548"/>
            <a:chOff x="1428728" y="5274246"/>
            <a:chExt cx="214314" cy="471548"/>
          </a:xfrm>
        </p:grpSpPr>
        <p:sp>
          <p:nvSpPr>
            <p:cNvPr id="144" name="TextBox 143"/>
            <p:cNvSpPr txBox="1"/>
            <p:nvPr/>
          </p:nvSpPr>
          <p:spPr>
            <a:xfrm>
              <a:off x="1428728" y="5274246"/>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sp>
          <p:nvSpPr>
            <p:cNvPr id="145" name="TextBox 144"/>
            <p:cNvSpPr txBox="1"/>
            <p:nvPr/>
          </p:nvSpPr>
          <p:spPr>
            <a:xfrm>
              <a:off x="1428728" y="5345684"/>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grpSp>
      <p:grpSp>
        <p:nvGrpSpPr>
          <p:cNvPr id="146" name="Group 145"/>
          <p:cNvGrpSpPr/>
          <p:nvPr/>
        </p:nvGrpSpPr>
        <p:grpSpPr>
          <a:xfrm>
            <a:off x="4500562" y="4457650"/>
            <a:ext cx="214314" cy="471548"/>
            <a:chOff x="1428728" y="5274246"/>
            <a:chExt cx="214314" cy="471548"/>
          </a:xfrm>
        </p:grpSpPr>
        <p:sp>
          <p:nvSpPr>
            <p:cNvPr id="147" name="TextBox 146"/>
            <p:cNvSpPr txBox="1"/>
            <p:nvPr/>
          </p:nvSpPr>
          <p:spPr>
            <a:xfrm>
              <a:off x="1428728" y="5274246"/>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sp>
          <p:nvSpPr>
            <p:cNvPr id="148" name="TextBox 147"/>
            <p:cNvSpPr txBox="1"/>
            <p:nvPr/>
          </p:nvSpPr>
          <p:spPr>
            <a:xfrm>
              <a:off x="1428728" y="5345684"/>
              <a:ext cx="214314" cy="400110"/>
            </a:xfrm>
            <a:prstGeom prst="rect">
              <a:avLst/>
            </a:prstGeom>
            <a:noFill/>
          </p:spPr>
          <p:txBody>
            <a:bodyPr wrap="square" rtlCol="0">
              <a:spAutoFit/>
            </a:bodyPr>
            <a:lstStyle/>
            <a:p>
              <a:r>
                <a:rPr lang="pt-BR" sz="2000" dirty="0" smtClean="0">
                  <a:solidFill>
                    <a:srgbClr val="FF0000"/>
                  </a:solidFill>
                </a:rPr>
                <a:t>o</a:t>
              </a:r>
              <a:endParaRPr lang="en-US" sz="2000" dirty="0">
                <a:solidFill>
                  <a:srgbClr val="FF0000"/>
                </a:solidFill>
              </a:endParaRPr>
            </a:p>
          </p:txBody>
        </p:sp>
      </p:grpSp>
      <p:grpSp>
        <p:nvGrpSpPr>
          <p:cNvPr id="149" name="Group 148"/>
          <p:cNvGrpSpPr/>
          <p:nvPr/>
        </p:nvGrpSpPr>
        <p:grpSpPr>
          <a:xfrm>
            <a:off x="8072462" y="2143116"/>
            <a:ext cx="214314" cy="471548"/>
            <a:chOff x="1428728" y="5274246"/>
            <a:chExt cx="214314" cy="471548"/>
          </a:xfrm>
        </p:grpSpPr>
        <p:sp>
          <p:nvSpPr>
            <p:cNvPr id="150" name="TextBox 149"/>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151" name="TextBox 150"/>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cxnSp>
        <p:nvCxnSpPr>
          <p:cNvPr id="152" name="Straight Connector 151"/>
          <p:cNvCxnSpPr/>
          <p:nvPr/>
        </p:nvCxnSpPr>
        <p:spPr>
          <a:xfrm rot="10800000" flipV="1">
            <a:off x="1571605" y="2562220"/>
            <a:ext cx="142876" cy="8096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a:off x="1571604" y="2571744"/>
            <a:ext cx="142876"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rot="5400000">
            <a:off x="1072729" y="3215083"/>
            <a:ext cx="998544"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6" name="Straight Connector 155"/>
          <p:cNvCxnSpPr/>
          <p:nvPr/>
        </p:nvCxnSpPr>
        <p:spPr>
          <a:xfrm rot="10800000" flipV="1">
            <a:off x="0" y="3919538"/>
            <a:ext cx="3214678" cy="9527"/>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rot="16200000" flipH="1">
            <a:off x="3102759" y="3817147"/>
            <a:ext cx="214314" cy="952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1" name="Straight Connector 160"/>
          <p:cNvCxnSpPr/>
          <p:nvPr/>
        </p:nvCxnSpPr>
        <p:spPr>
          <a:xfrm rot="5400000">
            <a:off x="1357687" y="4071545"/>
            <a:ext cx="428628"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2" name="Straight Connector 161"/>
          <p:cNvCxnSpPr/>
          <p:nvPr/>
        </p:nvCxnSpPr>
        <p:spPr>
          <a:xfrm rot="10800000" flipV="1">
            <a:off x="-142908" y="4419605"/>
            <a:ext cx="3214678" cy="9527"/>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4" name="Straight Connector 163"/>
          <p:cNvCxnSpPr/>
          <p:nvPr/>
        </p:nvCxnSpPr>
        <p:spPr>
          <a:xfrm rot="5400000">
            <a:off x="1072729" y="4929595"/>
            <a:ext cx="998544"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a:off x="1571604" y="3714752"/>
            <a:ext cx="142876"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7" name="Straight Connector 166"/>
          <p:cNvCxnSpPr/>
          <p:nvPr/>
        </p:nvCxnSpPr>
        <p:spPr>
          <a:xfrm rot="10800000" flipV="1">
            <a:off x="1571604" y="4276732"/>
            <a:ext cx="142876" cy="8096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8" name="Straight Connector 167"/>
          <p:cNvCxnSpPr/>
          <p:nvPr/>
        </p:nvCxnSpPr>
        <p:spPr>
          <a:xfrm rot="10800000" flipV="1">
            <a:off x="1571604" y="3705228"/>
            <a:ext cx="142876" cy="8096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0" name="Straight Connector 169"/>
          <p:cNvCxnSpPr/>
          <p:nvPr/>
        </p:nvCxnSpPr>
        <p:spPr>
          <a:xfrm>
            <a:off x="1571604" y="4286256"/>
            <a:ext cx="142876"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1" name="Straight Connector 170"/>
          <p:cNvCxnSpPr/>
          <p:nvPr/>
        </p:nvCxnSpPr>
        <p:spPr>
          <a:xfrm>
            <a:off x="1571604" y="5429264"/>
            <a:ext cx="142876"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2" name="Straight Connector 171"/>
          <p:cNvCxnSpPr/>
          <p:nvPr/>
        </p:nvCxnSpPr>
        <p:spPr>
          <a:xfrm rot="5400000">
            <a:off x="929865" y="6215467"/>
            <a:ext cx="1284272"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174" name="Group 173"/>
          <p:cNvGrpSpPr/>
          <p:nvPr/>
        </p:nvGrpSpPr>
        <p:grpSpPr>
          <a:xfrm>
            <a:off x="2428066" y="2214554"/>
            <a:ext cx="794" cy="541062"/>
            <a:chOff x="2643174" y="3572670"/>
            <a:chExt cx="794" cy="541062"/>
          </a:xfrm>
        </p:grpSpPr>
        <p:cxnSp>
          <p:nvCxnSpPr>
            <p:cNvPr id="175" name="Straight Connector 174"/>
            <p:cNvCxnSpPr/>
            <p:nvPr/>
          </p:nvCxnSpPr>
          <p:spPr>
            <a:xfrm rot="5400000">
              <a:off x="2551635" y="4021399"/>
              <a:ext cx="18387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6" name="Straight Connector 175"/>
            <p:cNvCxnSpPr/>
            <p:nvPr/>
          </p:nvCxnSpPr>
          <p:spPr>
            <a:xfrm rot="5400000">
              <a:off x="2536811" y="3679033"/>
              <a:ext cx="21352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77" name="Group 176"/>
          <p:cNvGrpSpPr/>
          <p:nvPr/>
        </p:nvGrpSpPr>
        <p:grpSpPr>
          <a:xfrm>
            <a:off x="642910" y="2786058"/>
            <a:ext cx="794" cy="541062"/>
            <a:chOff x="2643174" y="3572670"/>
            <a:chExt cx="794" cy="541062"/>
          </a:xfrm>
        </p:grpSpPr>
        <p:cxnSp>
          <p:nvCxnSpPr>
            <p:cNvPr id="178" name="Straight Connector 177"/>
            <p:cNvCxnSpPr/>
            <p:nvPr/>
          </p:nvCxnSpPr>
          <p:spPr>
            <a:xfrm rot="5400000">
              <a:off x="2551635" y="4021399"/>
              <a:ext cx="18387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9" name="Straight Connector 178"/>
            <p:cNvCxnSpPr/>
            <p:nvPr/>
          </p:nvCxnSpPr>
          <p:spPr>
            <a:xfrm rot="5400000">
              <a:off x="2536811" y="3679033"/>
              <a:ext cx="21352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80" name="Group 179"/>
          <p:cNvGrpSpPr/>
          <p:nvPr/>
        </p:nvGrpSpPr>
        <p:grpSpPr>
          <a:xfrm>
            <a:off x="2785256" y="3357562"/>
            <a:ext cx="794" cy="541062"/>
            <a:chOff x="2643174" y="3572670"/>
            <a:chExt cx="794" cy="541062"/>
          </a:xfrm>
        </p:grpSpPr>
        <p:cxnSp>
          <p:nvCxnSpPr>
            <p:cNvPr id="181" name="Straight Connector 180"/>
            <p:cNvCxnSpPr/>
            <p:nvPr/>
          </p:nvCxnSpPr>
          <p:spPr>
            <a:xfrm rot="5400000">
              <a:off x="2551635" y="4021399"/>
              <a:ext cx="18387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82" name="Straight Connector 181"/>
            <p:cNvCxnSpPr/>
            <p:nvPr/>
          </p:nvCxnSpPr>
          <p:spPr>
            <a:xfrm rot="5400000">
              <a:off x="2536811" y="3679033"/>
              <a:ext cx="21352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83" name="Group 182"/>
          <p:cNvGrpSpPr/>
          <p:nvPr/>
        </p:nvGrpSpPr>
        <p:grpSpPr>
          <a:xfrm>
            <a:off x="2356628" y="3888070"/>
            <a:ext cx="794" cy="469624"/>
            <a:chOff x="2643174" y="3572670"/>
            <a:chExt cx="794" cy="469624"/>
          </a:xfrm>
        </p:grpSpPr>
        <p:cxnSp>
          <p:nvCxnSpPr>
            <p:cNvPr id="184" name="Straight Connector 183"/>
            <p:cNvCxnSpPr/>
            <p:nvPr/>
          </p:nvCxnSpPr>
          <p:spPr>
            <a:xfrm rot="5400000">
              <a:off x="2587354" y="3985680"/>
              <a:ext cx="112434"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85" name="Straight Connector 184"/>
            <p:cNvCxnSpPr/>
            <p:nvPr/>
          </p:nvCxnSpPr>
          <p:spPr>
            <a:xfrm rot="5400000">
              <a:off x="2536811" y="3679033"/>
              <a:ext cx="21352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87" name="Group 186"/>
          <p:cNvGrpSpPr/>
          <p:nvPr/>
        </p:nvGrpSpPr>
        <p:grpSpPr>
          <a:xfrm>
            <a:off x="2713818" y="4429132"/>
            <a:ext cx="794" cy="541062"/>
            <a:chOff x="2643174" y="3572670"/>
            <a:chExt cx="794" cy="541062"/>
          </a:xfrm>
        </p:grpSpPr>
        <p:cxnSp>
          <p:nvCxnSpPr>
            <p:cNvPr id="188" name="Straight Connector 187"/>
            <p:cNvCxnSpPr/>
            <p:nvPr/>
          </p:nvCxnSpPr>
          <p:spPr>
            <a:xfrm rot="5400000">
              <a:off x="2551635" y="4021399"/>
              <a:ext cx="18387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89" name="Straight Connector 188"/>
            <p:cNvCxnSpPr/>
            <p:nvPr/>
          </p:nvCxnSpPr>
          <p:spPr>
            <a:xfrm rot="5400000">
              <a:off x="2536811" y="3679033"/>
              <a:ext cx="21352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90" name="Group 189"/>
          <p:cNvGrpSpPr/>
          <p:nvPr/>
        </p:nvGrpSpPr>
        <p:grpSpPr>
          <a:xfrm>
            <a:off x="1999438" y="4001298"/>
            <a:ext cx="1588" cy="427834"/>
            <a:chOff x="2642380" y="3614460"/>
            <a:chExt cx="1588" cy="427834"/>
          </a:xfrm>
        </p:grpSpPr>
        <p:cxnSp>
          <p:nvCxnSpPr>
            <p:cNvPr id="191" name="Straight Connector 190"/>
            <p:cNvCxnSpPr/>
            <p:nvPr/>
          </p:nvCxnSpPr>
          <p:spPr>
            <a:xfrm rot="5400000">
              <a:off x="2587354" y="3985680"/>
              <a:ext cx="112434"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2" name="Straight Connector 191"/>
            <p:cNvCxnSpPr/>
            <p:nvPr/>
          </p:nvCxnSpPr>
          <p:spPr>
            <a:xfrm rot="5400000">
              <a:off x="2556912" y="3699928"/>
              <a:ext cx="17252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94" name="Group 193"/>
          <p:cNvGrpSpPr/>
          <p:nvPr/>
        </p:nvGrpSpPr>
        <p:grpSpPr>
          <a:xfrm>
            <a:off x="428596" y="3388004"/>
            <a:ext cx="794" cy="541062"/>
            <a:chOff x="2643174" y="3572670"/>
            <a:chExt cx="794" cy="541062"/>
          </a:xfrm>
        </p:grpSpPr>
        <p:cxnSp>
          <p:nvCxnSpPr>
            <p:cNvPr id="195" name="Straight Connector 194"/>
            <p:cNvCxnSpPr/>
            <p:nvPr/>
          </p:nvCxnSpPr>
          <p:spPr>
            <a:xfrm rot="5400000">
              <a:off x="2551635" y="4021399"/>
              <a:ext cx="18387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6" name="Straight Connector 195"/>
            <p:cNvCxnSpPr/>
            <p:nvPr/>
          </p:nvCxnSpPr>
          <p:spPr>
            <a:xfrm rot="5400000">
              <a:off x="2536811" y="3679033"/>
              <a:ext cx="21352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97" name="Group 196"/>
          <p:cNvGrpSpPr/>
          <p:nvPr/>
        </p:nvGrpSpPr>
        <p:grpSpPr>
          <a:xfrm>
            <a:off x="642116" y="4459574"/>
            <a:ext cx="794" cy="541062"/>
            <a:chOff x="2643174" y="3572670"/>
            <a:chExt cx="794" cy="541062"/>
          </a:xfrm>
        </p:grpSpPr>
        <p:cxnSp>
          <p:nvCxnSpPr>
            <p:cNvPr id="198" name="Straight Connector 197"/>
            <p:cNvCxnSpPr/>
            <p:nvPr/>
          </p:nvCxnSpPr>
          <p:spPr>
            <a:xfrm rot="5400000">
              <a:off x="2551635" y="4021399"/>
              <a:ext cx="18387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9" name="Straight Connector 198"/>
            <p:cNvCxnSpPr/>
            <p:nvPr/>
          </p:nvCxnSpPr>
          <p:spPr>
            <a:xfrm rot="5400000">
              <a:off x="2536811" y="3679033"/>
              <a:ext cx="21352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00" name="Group 199"/>
          <p:cNvGrpSpPr/>
          <p:nvPr/>
        </p:nvGrpSpPr>
        <p:grpSpPr>
          <a:xfrm>
            <a:off x="500034" y="2814576"/>
            <a:ext cx="214314" cy="471548"/>
            <a:chOff x="1428728" y="5274246"/>
            <a:chExt cx="214314" cy="471548"/>
          </a:xfrm>
        </p:grpSpPr>
        <p:sp>
          <p:nvSpPr>
            <p:cNvPr id="201" name="TextBox 200"/>
            <p:cNvSpPr txBox="1"/>
            <p:nvPr/>
          </p:nvSpPr>
          <p:spPr>
            <a:xfrm>
              <a:off x="1428728" y="5274246"/>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sp>
          <p:nvSpPr>
            <p:cNvPr id="202" name="TextBox 201"/>
            <p:cNvSpPr txBox="1"/>
            <p:nvPr/>
          </p:nvSpPr>
          <p:spPr>
            <a:xfrm>
              <a:off x="1428728" y="5345684"/>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grpSp>
      <p:grpSp>
        <p:nvGrpSpPr>
          <p:cNvPr id="203" name="Group 202"/>
          <p:cNvGrpSpPr/>
          <p:nvPr/>
        </p:nvGrpSpPr>
        <p:grpSpPr>
          <a:xfrm>
            <a:off x="285720" y="3429000"/>
            <a:ext cx="214314" cy="471548"/>
            <a:chOff x="1428728" y="5274246"/>
            <a:chExt cx="214314" cy="471548"/>
          </a:xfrm>
        </p:grpSpPr>
        <p:sp>
          <p:nvSpPr>
            <p:cNvPr id="204" name="TextBox 203"/>
            <p:cNvSpPr txBox="1"/>
            <p:nvPr/>
          </p:nvSpPr>
          <p:spPr>
            <a:xfrm>
              <a:off x="1428728" y="5274246"/>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sp>
          <p:nvSpPr>
            <p:cNvPr id="205" name="TextBox 204"/>
            <p:cNvSpPr txBox="1"/>
            <p:nvPr/>
          </p:nvSpPr>
          <p:spPr>
            <a:xfrm>
              <a:off x="1428728" y="5345684"/>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grpSp>
      <p:grpSp>
        <p:nvGrpSpPr>
          <p:cNvPr id="206" name="Group 205"/>
          <p:cNvGrpSpPr/>
          <p:nvPr/>
        </p:nvGrpSpPr>
        <p:grpSpPr>
          <a:xfrm>
            <a:off x="500034" y="4457650"/>
            <a:ext cx="214314" cy="471548"/>
            <a:chOff x="1428728" y="5274246"/>
            <a:chExt cx="214314" cy="471548"/>
          </a:xfrm>
        </p:grpSpPr>
        <p:sp>
          <p:nvSpPr>
            <p:cNvPr id="207" name="TextBox 206"/>
            <p:cNvSpPr txBox="1"/>
            <p:nvPr/>
          </p:nvSpPr>
          <p:spPr>
            <a:xfrm>
              <a:off x="1428728" y="5274246"/>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sp>
          <p:nvSpPr>
            <p:cNvPr id="208" name="TextBox 207"/>
            <p:cNvSpPr txBox="1"/>
            <p:nvPr/>
          </p:nvSpPr>
          <p:spPr>
            <a:xfrm>
              <a:off x="1428728" y="5345684"/>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grpSp>
      <p:grpSp>
        <p:nvGrpSpPr>
          <p:cNvPr id="209" name="Group 208"/>
          <p:cNvGrpSpPr/>
          <p:nvPr/>
        </p:nvGrpSpPr>
        <p:grpSpPr>
          <a:xfrm>
            <a:off x="2285984" y="2243072"/>
            <a:ext cx="214314" cy="471548"/>
            <a:chOff x="1428728" y="5274246"/>
            <a:chExt cx="214314" cy="471548"/>
          </a:xfrm>
        </p:grpSpPr>
        <p:sp>
          <p:nvSpPr>
            <p:cNvPr id="210" name="TextBox 209"/>
            <p:cNvSpPr txBox="1"/>
            <p:nvPr/>
          </p:nvSpPr>
          <p:spPr>
            <a:xfrm>
              <a:off x="1428728" y="5274246"/>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sp>
          <p:nvSpPr>
            <p:cNvPr id="211" name="TextBox 210"/>
            <p:cNvSpPr txBox="1"/>
            <p:nvPr/>
          </p:nvSpPr>
          <p:spPr>
            <a:xfrm>
              <a:off x="1428728" y="5345684"/>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grpSp>
      <p:grpSp>
        <p:nvGrpSpPr>
          <p:cNvPr id="212" name="Group 211"/>
          <p:cNvGrpSpPr/>
          <p:nvPr/>
        </p:nvGrpSpPr>
        <p:grpSpPr>
          <a:xfrm>
            <a:off x="2643174" y="3386080"/>
            <a:ext cx="214314" cy="471548"/>
            <a:chOff x="1428728" y="5274246"/>
            <a:chExt cx="214314" cy="471548"/>
          </a:xfrm>
        </p:grpSpPr>
        <p:sp>
          <p:nvSpPr>
            <p:cNvPr id="213" name="TextBox 212"/>
            <p:cNvSpPr txBox="1"/>
            <p:nvPr/>
          </p:nvSpPr>
          <p:spPr>
            <a:xfrm>
              <a:off x="1428728" y="5274246"/>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sp>
          <p:nvSpPr>
            <p:cNvPr id="214" name="TextBox 213"/>
            <p:cNvSpPr txBox="1"/>
            <p:nvPr/>
          </p:nvSpPr>
          <p:spPr>
            <a:xfrm>
              <a:off x="1428728" y="5345684"/>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grpSp>
      <p:grpSp>
        <p:nvGrpSpPr>
          <p:cNvPr id="215" name="Group 214"/>
          <p:cNvGrpSpPr/>
          <p:nvPr/>
        </p:nvGrpSpPr>
        <p:grpSpPr>
          <a:xfrm>
            <a:off x="1857356" y="3988362"/>
            <a:ext cx="214314" cy="440770"/>
            <a:chOff x="1428728" y="5274246"/>
            <a:chExt cx="214314" cy="440770"/>
          </a:xfrm>
        </p:grpSpPr>
        <p:sp>
          <p:nvSpPr>
            <p:cNvPr id="216" name="TextBox 215"/>
            <p:cNvSpPr txBox="1"/>
            <p:nvPr/>
          </p:nvSpPr>
          <p:spPr>
            <a:xfrm>
              <a:off x="1428728" y="5274246"/>
              <a:ext cx="214314" cy="369332"/>
            </a:xfrm>
            <a:prstGeom prst="rect">
              <a:avLst/>
            </a:prstGeom>
            <a:noFill/>
          </p:spPr>
          <p:txBody>
            <a:bodyPr wrap="square" rtlCol="0">
              <a:spAutoFit/>
            </a:bodyPr>
            <a:lstStyle/>
            <a:p>
              <a:r>
                <a:rPr lang="pt-BR" dirty="0" smtClean="0">
                  <a:solidFill>
                    <a:srgbClr val="00B050"/>
                  </a:solidFill>
                </a:rPr>
                <a:t>o</a:t>
              </a:r>
              <a:endParaRPr lang="en-US" dirty="0">
                <a:solidFill>
                  <a:srgbClr val="00B050"/>
                </a:solidFill>
              </a:endParaRPr>
            </a:p>
          </p:txBody>
        </p:sp>
        <p:sp>
          <p:nvSpPr>
            <p:cNvPr id="217" name="TextBox 216"/>
            <p:cNvSpPr txBox="1"/>
            <p:nvPr/>
          </p:nvSpPr>
          <p:spPr>
            <a:xfrm>
              <a:off x="1428728" y="5345684"/>
              <a:ext cx="214314" cy="369332"/>
            </a:xfrm>
            <a:prstGeom prst="rect">
              <a:avLst/>
            </a:prstGeom>
            <a:noFill/>
          </p:spPr>
          <p:txBody>
            <a:bodyPr wrap="square" rtlCol="0">
              <a:spAutoFit/>
            </a:bodyPr>
            <a:lstStyle/>
            <a:p>
              <a:r>
                <a:rPr lang="pt-BR" dirty="0" smtClean="0">
                  <a:solidFill>
                    <a:srgbClr val="00B050"/>
                  </a:solidFill>
                </a:rPr>
                <a:t>o</a:t>
              </a:r>
              <a:endParaRPr lang="en-US" dirty="0">
                <a:solidFill>
                  <a:srgbClr val="00B050"/>
                </a:solidFill>
              </a:endParaRPr>
            </a:p>
          </p:txBody>
        </p:sp>
      </p:grpSp>
      <p:grpSp>
        <p:nvGrpSpPr>
          <p:cNvPr id="218" name="Group 217"/>
          <p:cNvGrpSpPr/>
          <p:nvPr/>
        </p:nvGrpSpPr>
        <p:grpSpPr>
          <a:xfrm>
            <a:off x="2214546" y="3929066"/>
            <a:ext cx="214314" cy="440770"/>
            <a:chOff x="1428728" y="5274246"/>
            <a:chExt cx="214314" cy="440770"/>
          </a:xfrm>
        </p:grpSpPr>
        <p:sp>
          <p:nvSpPr>
            <p:cNvPr id="219" name="TextBox 218"/>
            <p:cNvSpPr txBox="1"/>
            <p:nvPr/>
          </p:nvSpPr>
          <p:spPr>
            <a:xfrm>
              <a:off x="1428728" y="5274246"/>
              <a:ext cx="214314" cy="369332"/>
            </a:xfrm>
            <a:prstGeom prst="rect">
              <a:avLst/>
            </a:prstGeom>
            <a:noFill/>
          </p:spPr>
          <p:txBody>
            <a:bodyPr wrap="square" rtlCol="0">
              <a:spAutoFit/>
            </a:bodyPr>
            <a:lstStyle/>
            <a:p>
              <a:r>
                <a:rPr lang="pt-BR" dirty="0" smtClean="0">
                  <a:solidFill>
                    <a:srgbClr val="00B050"/>
                  </a:solidFill>
                </a:rPr>
                <a:t>o</a:t>
              </a:r>
              <a:endParaRPr lang="en-US" dirty="0">
                <a:solidFill>
                  <a:srgbClr val="00B050"/>
                </a:solidFill>
              </a:endParaRPr>
            </a:p>
          </p:txBody>
        </p:sp>
        <p:sp>
          <p:nvSpPr>
            <p:cNvPr id="220" name="TextBox 219"/>
            <p:cNvSpPr txBox="1"/>
            <p:nvPr/>
          </p:nvSpPr>
          <p:spPr>
            <a:xfrm>
              <a:off x="1428728" y="5345684"/>
              <a:ext cx="214314" cy="369332"/>
            </a:xfrm>
            <a:prstGeom prst="rect">
              <a:avLst/>
            </a:prstGeom>
            <a:noFill/>
          </p:spPr>
          <p:txBody>
            <a:bodyPr wrap="square" rtlCol="0">
              <a:spAutoFit/>
            </a:bodyPr>
            <a:lstStyle/>
            <a:p>
              <a:r>
                <a:rPr lang="pt-BR" dirty="0" smtClean="0">
                  <a:solidFill>
                    <a:srgbClr val="00B050"/>
                  </a:solidFill>
                </a:rPr>
                <a:t>o</a:t>
              </a:r>
              <a:endParaRPr lang="en-US" dirty="0">
                <a:solidFill>
                  <a:srgbClr val="00B050"/>
                </a:solidFill>
              </a:endParaRPr>
            </a:p>
          </p:txBody>
        </p:sp>
      </p:grpSp>
      <p:grpSp>
        <p:nvGrpSpPr>
          <p:cNvPr id="221" name="Group 220"/>
          <p:cNvGrpSpPr/>
          <p:nvPr/>
        </p:nvGrpSpPr>
        <p:grpSpPr>
          <a:xfrm>
            <a:off x="2571736" y="4457650"/>
            <a:ext cx="214314" cy="471548"/>
            <a:chOff x="1428728" y="5274246"/>
            <a:chExt cx="214314" cy="471548"/>
          </a:xfrm>
        </p:grpSpPr>
        <p:sp>
          <p:nvSpPr>
            <p:cNvPr id="222" name="TextBox 221"/>
            <p:cNvSpPr txBox="1"/>
            <p:nvPr/>
          </p:nvSpPr>
          <p:spPr>
            <a:xfrm>
              <a:off x="1428728" y="5274246"/>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sp>
          <p:nvSpPr>
            <p:cNvPr id="223" name="TextBox 222"/>
            <p:cNvSpPr txBox="1"/>
            <p:nvPr/>
          </p:nvSpPr>
          <p:spPr>
            <a:xfrm>
              <a:off x="1428728" y="5345684"/>
              <a:ext cx="214314" cy="400110"/>
            </a:xfrm>
            <a:prstGeom prst="rect">
              <a:avLst/>
            </a:prstGeom>
            <a:noFill/>
          </p:spPr>
          <p:txBody>
            <a:bodyPr wrap="square" rtlCol="0">
              <a:spAutoFit/>
            </a:bodyPr>
            <a:lstStyle/>
            <a:p>
              <a:r>
                <a:rPr lang="pt-BR" sz="2000" dirty="0" smtClean="0">
                  <a:solidFill>
                    <a:srgbClr val="00B050"/>
                  </a:solidFill>
                </a:rPr>
                <a:t>o</a:t>
              </a:r>
              <a:endParaRPr lang="en-US" sz="2000" dirty="0">
                <a:solidFill>
                  <a:srgbClr val="00B050"/>
                </a:solidFill>
              </a:endParaRPr>
            </a:p>
          </p:txBody>
        </p:sp>
      </p:grpSp>
      <p:cxnSp>
        <p:nvCxnSpPr>
          <p:cNvPr id="224" name="Straight Connector 223"/>
          <p:cNvCxnSpPr/>
          <p:nvPr/>
        </p:nvCxnSpPr>
        <p:spPr>
          <a:xfrm rot="5400000">
            <a:off x="6536942" y="2107000"/>
            <a:ext cx="785818"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25" name="Straight Connector 224"/>
          <p:cNvCxnSpPr/>
          <p:nvPr/>
        </p:nvCxnSpPr>
        <p:spPr>
          <a:xfrm rot="10800000" flipV="1">
            <a:off x="5500726" y="2643182"/>
            <a:ext cx="3143240" cy="9526"/>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26" name="Straight Connector 225"/>
          <p:cNvCxnSpPr/>
          <p:nvPr/>
        </p:nvCxnSpPr>
        <p:spPr>
          <a:xfrm rot="10800000" flipV="1">
            <a:off x="6929454" y="2490782"/>
            <a:ext cx="142876" cy="80962"/>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29" name="Straight Connector 228"/>
          <p:cNvCxnSpPr/>
          <p:nvPr/>
        </p:nvCxnSpPr>
        <p:spPr>
          <a:xfrm>
            <a:off x="6929454" y="2500306"/>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30" name="Straight Connector 229"/>
          <p:cNvCxnSpPr/>
          <p:nvPr/>
        </p:nvCxnSpPr>
        <p:spPr>
          <a:xfrm rot="10800000" flipV="1">
            <a:off x="4786314" y="3429001"/>
            <a:ext cx="3143240" cy="9526"/>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31" name="Straight Connector 230"/>
          <p:cNvCxnSpPr/>
          <p:nvPr/>
        </p:nvCxnSpPr>
        <p:spPr>
          <a:xfrm>
            <a:off x="4643438" y="3357562"/>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32" name="Straight Connector 231"/>
          <p:cNvCxnSpPr/>
          <p:nvPr/>
        </p:nvCxnSpPr>
        <p:spPr>
          <a:xfrm rot="10800000" flipV="1">
            <a:off x="6929454" y="3276600"/>
            <a:ext cx="142876" cy="80962"/>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33" name="Straight Connector 232"/>
          <p:cNvCxnSpPr/>
          <p:nvPr/>
        </p:nvCxnSpPr>
        <p:spPr>
          <a:xfrm>
            <a:off x="6929454" y="3286124"/>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34" name="Straight Connector 233"/>
          <p:cNvCxnSpPr/>
          <p:nvPr/>
        </p:nvCxnSpPr>
        <p:spPr>
          <a:xfrm rot="5400000">
            <a:off x="6608380" y="2964256"/>
            <a:ext cx="64294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38" name="Straight Connector 237"/>
          <p:cNvCxnSpPr/>
          <p:nvPr/>
        </p:nvCxnSpPr>
        <p:spPr>
          <a:xfrm rot="5400000">
            <a:off x="6644099" y="3714355"/>
            <a:ext cx="571504"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39" name="Straight Connector 238"/>
          <p:cNvCxnSpPr/>
          <p:nvPr/>
        </p:nvCxnSpPr>
        <p:spPr>
          <a:xfrm rot="10800000" flipV="1">
            <a:off x="5072098" y="4143380"/>
            <a:ext cx="3143240" cy="9526"/>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42" name="Straight Connector 241"/>
          <p:cNvCxnSpPr/>
          <p:nvPr/>
        </p:nvCxnSpPr>
        <p:spPr>
          <a:xfrm>
            <a:off x="5072066" y="4214818"/>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43" name="Straight Connector 242"/>
          <p:cNvCxnSpPr/>
          <p:nvPr/>
        </p:nvCxnSpPr>
        <p:spPr>
          <a:xfrm rot="5400000">
            <a:off x="5036347" y="4179098"/>
            <a:ext cx="71439" cy="1"/>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45" name="Straight Connector 244"/>
          <p:cNvCxnSpPr/>
          <p:nvPr/>
        </p:nvCxnSpPr>
        <p:spPr>
          <a:xfrm>
            <a:off x="6929454" y="4000504"/>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47" name="Straight Connector 246"/>
          <p:cNvCxnSpPr/>
          <p:nvPr/>
        </p:nvCxnSpPr>
        <p:spPr>
          <a:xfrm rot="10800000" flipV="1">
            <a:off x="6929455" y="4000504"/>
            <a:ext cx="142876" cy="80962"/>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48" name="Straight Connector 247"/>
          <p:cNvCxnSpPr/>
          <p:nvPr/>
        </p:nvCxnSpPr>
        <p:spPr>
          <a:xfrm rot="5400000">
            <a:off x="6108314" y="4964520"/>
            <a:ext cx="1643074"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50" name="Straight Connector 249"/>
          <p:cNvCxnSpPr/>
          <p:nvPr/>
        </p:nvCxnSpPr>
        <p:spPr>
          <a:xfrm>
            <a:off x="6929454" y="5786454"/>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51" name="Straight Connector 250"/>
          <p:cNvCxnSpPr/>
          <p:nvPr/>
        </p:nvCxnSpPr>
        <p:spPr>
          <a:xfrm rot="10800000">
            <a:off x="6919962" y="6072206"/>
            <a:ext cx="2224038" cy="1"/>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53" name="Straight Connector 252"/>
          <p:cNvCxnSpPr/>
          <p:nvPr/>
        </p:nvCxnSpPr>
        <p:spPr>
          <a:xfrm rot="5400000">
            <a:off x="6853252" y="5996004"/>
            <a:ext cx="152401" cy="3"/>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nvGrpSpPr>
          <p:cNvPr id="258" name="Group 257"/>
          <p:cNvGrpSpPr/>
          <p:nvPr/>
        </p:nvGrpSpPr>
        <p:grpSpPr>
          <a:xfrm>
            <a:off x="8214544" y="2102120"/>
            <a:ext cx="794" cy="541062"/>
            <a:chOff x="2643174" y="3572670"/>
            <a:chExt cx="794" cy="541062"/>
          </a:xfrm>
        </p:grpSpPr>
        <p:cxnSp>
          <p:nvCxnSpPr>
            <p:cNvPr id="259" name="Straight Connector 258"/>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60" name="Straight Connector 259"/>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61" name="Group 260"/>
          <p:cNvGrpSpPr/>
          <p:nvPr/>
        </p:nvGrpSpPr>
        <p:grpSpPr>
          <a:xfrm>
            <a:off x="7643834" y="2643182"/>
            <a:ext cx="794" cy="541062"/>
            <a:chOff x="2643174" y="3572670"/>
            <a:chExt cx="794" cy="541062"/>
          </a:xfrm>
        </p:grpSpPr>
        <p:cxnSp>
          <p:nvCxnSpPr>
            <p:cNvPr id="262" name="Straight Connector 261"/>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63" name="Straight Connector 262"/>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64" name="Group 263"/>
          <p:cNvGrpSpPr/>
          <p:nvPr/>
        </p:nvGrpSpPr>
        <p:grpSpPr>
          <a:xfrm>
            <a:off x="7285850" y="2887938"/>
            <a:ext cx="794" cy="541062"/>
            <a:chOff x="2643174" y="3572670"/>
            <a:chExt cx="794" cy="541062"/>
          </a:xfrm>
        </p:grpSpPr>
        <p:cxnSp>
          <p:nvCxnSpPr>
            <p:cNvPr id="265" name="Straight Connector 264"/>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66" name="Straight Connector 265"/>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67" name="Group 266"/>
          <p:cNvGrpSpPr/>
          <p:nvPr/>
        </p:nvGrpSpPr>
        <p:grpSpPr>
          <a:xfrm>
            <a:off x="7643040" y="3602318"/>
            <a:ext cx="794" cy="541062"/>
            <a:chOff x="2643174" y="3572670"/>
            <a:chExt cx="794" cy="541062"/>
          </a:xfrm>
        </p:grpSpPr>
        <p:cxnSp>
          <p:nvCxnSpPr>
            <p:cNvPr id="268" name="Straight Connector 267"/>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69" name="Straight Connector 268"/>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70" name="Group 269"/>
          <p:cNvGrpSpPr/>
          <p:nvPr/>
        </p:nvGrpSpPr>
        <p:grpSpPr>
          <a:xfrm>
            <a:off x="7500958" y="2671700"/>
            <a:ext cx="214314" cy="471548"/>
            <a:chOff x="1428728" y="5274246"/>
            <a:chExt cx="214314" cy="471548"/>
          </a:xfrm>
        </p:grpSpPr>
        <p:sp>
          <p:nvSpPr>
            <p:cNvPr id="271" name="TextBox 270"/>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272" name="TextBox 271"/>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273" name="Group 272"/>
          <p:cNvGrpSpPr/>
          <p:nvPr/>
        </p:nvGrpSpPr>
        <p:grpSpPr>
          <a:xfrm>
            <a:off x="7143768" y="2928934"/>
            <a:ext cx="214314" cy="471548"/>
            <a:chOff x="1428728" y="5274246"/>
            <a:chExt cx="214314" cy="471548"/>
          </a:xfrm>
        </p:grpSpPr>
        <p:sp>
          <p:nvSpPr>
            <p:cNvPr id="274" name="TextBox 273"/>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275" name="TextBox 274"/>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276" name="Group 275"/>
          <p:cNvGrpSpPr/>
          <p:nvPr/>
        </p:nvGrpSpPr>
        <p:grpSpPr>
          <a:xfrm>
            <a:off x="7500958" y="3643314"/>
            <a:ext cx="214314" cy="471548"/>
            <a:chOff x="1428728" y="5274246"/>
            <a:chExt cx="214314" cy="471548"/>
          </a:xfrm>
        </p:grpSpPr>
        <p:sp>
          <p:nvSpPr>
            <p:cNvPr id="277" name="TextBox 276"/>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278" name="TextBox 277"/>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279" name="Group 278"/>
          <p:cNvGrpSpPr/>
          <p:nvPr/>
        </p:nvGrpSpPr>
        <p:grpSpPr>
          <a:xfrm>
            <a:off x="8501090" y="2357430"/>
            <a:ext cx="285752" cy="461665"/>
            <a:chOff x="642910" y="1214422"/>
            <a:chExt cx="285752" cy="461665"/>
          </a:xfrm>
        </p:grpSpPr>
        <p:sp>
          <p:nvSpPr>
            <p:cNvPr id="280" name="TextBox 279"/>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6666FF"/>
                  </a:solidFill>
                </a:rPr>
                <a:t>o</a:t>
              </a:r>
              <a:endParaRPr lang="en-US" sz="2400" dirty="0">
                <a:solidFill>
                  <a:srgbClr val="6666FF"/>
                </a:solidFill>
              </a:endParaRPr>
            </a:p>
          </p:txBody>
        </p:sp>
        <p:sp>
          <p:nvSpPr>
            <p:cNvPr id="281" name="TextBox 280"/>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6666FF"/>
                  </a:solidFill>
                </a:rPr>
                <a:t>o</a:t>
              </a:r>
              <a:endParaRPr lang="en-US" sz="2400" dirty="0">
                <a:solidFill>
                  <a:srgbClr val="6666FF"/>
                </a:solidFill>
              </a:endParaRPr>
            </a:p>
          </p:txBody>
        </p:sp>
      </p:grpSp>
      <p:cxnSp>
        <p:nvCxnSpPr>
          <p:cNvPr id="282" name="Straight Connector 281"/>
          <p:cNvCxnSpPr/>
          <p:nvPr/>
        </p:nvCxnSpPr>
        <p:spPr>
          <a:xfrm rot="10800000" flipV="1">
            <a:off x="8796368" y="2633657"/>
            <a:ext cx="133350" cy="9525"/>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nvGrpSpPr>
          <p:cNvPr id="284" name="Group 283"/>
          <p:cNvGrpSpPr/>
          <p:nvPr/>
        </p:nvGrpSpPr>
        <p:grpSpPr>
          <a:xfrm>
            <a:off x="8072462" y="3857628"/>
            <a:ext cx="285752" cy="461665"/>
            <a:chOff x="642910" y="1214422"/>
            <a:chExt cx="285752" cy="461665"/>
          </a:xfrm>
        </p:grpSpPr>
        <p:sp>
          <p:nvSpPr>
            <p:cNvPr id="285" name="TextBox 284"/>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6666FF"/>
                  </a:solidFill>
                </a:rPr>
                <a:t>o</a:t>
              </a:r>
              <a:endParaRPr lang="en-US" sz="2400" dirty="0">
                <a:solidFill>
                  <a:srgbClr val="6666FF"/>
                </a:solidFill>
              </a:endParaRPr>
            </a:p>
          </p:txBody>
        </p:sp>
        <p:sp>
          <p:nvSpPr>
            <p:cNvPr id="286" name="TextBox 285"/>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6666FF"/>
                  </a:solidFill>
                </a:rPr>
                <a:t>o</a:t>
              </a:r>
              <a:endParaRPr lang="en-US" sz="2400" dirty="0">
                <a:solidFill>
                  <a:srgbClr val="6666FF"/>
                </a:solidFill>
              </a:endParaRPr>
            </a:p>
          </p:txBody>
        </p:sp>
      </p:grpSp>
      <p:grpSp>
        <p:nvGrpSpPr>
          <p:cNvPr id="287" name="Group 286"/>
          <p:cNvGrpSpPr/>
          <p:nvPr/>
        </p:nvGrpSpPr>
        <p:grpSpPr>
          <a:xfrm>
            <a:off x="7000892" y="4538971"/>
            <a:ext cx="285752" cy="461665"/>
            <a:chOff x="642910" y="1214422"/>
            <a:chExt cx="285752" cy="461665"/>
          </a:xfrm>
        </p:grpSpPr>
        <p:sp>
          <p:nvSpPr>
            <p:cNvPr id="288" name="TextBox 287"/>
            <p:cNvSpPr txBox="1"/>
            <p:nvPr/>
          </p:nvSpPr>
          <p:spPr>
            <a:xfrm>
              <a:off x="642910" y="1214422"/>
              <a:ext cx="214314" cy="461665"/>
            </a:xfrm>
            <a:prstGeom prst="rect">
              <a:avLst/>
            </a:prstGeom>
            <a:noFill/>
            <a:ln>
              <a:noFill/>
            </a:ln>
          </p:spPr>
          <p:txBody>
            <a:bodyPr wrap="square" rtlCol="0">
              <a:spAutoFit/>
            </a:bodyPr>
            <a:lstStyle/>
            <a:p>
              <a:r>
                <a:rPr lang="pt-BR" sz="2400" dirty="0" smtClean="0">
                  <a:solidFill>
                    <a:srgbClr val="6666FF"/>
                  </a:solidFill>
                </a:rPr>
                <a:t>o</a:t>
              </a:r>
              <a:endParaRPr lang="en-US" sz="2400" dirty="0">
                <a:solidFill>
                  <a:srgbClr val="6666FF"/>
                </a:solidFill>
              </a:endParaRPr>
            </a:p>
          </p:txBody>
        </p:sp>
        <p:sp>
          <p:nvSpPr>
            <p:cNvPr id="289" name="TextBox 288"/>
            <p:cNvSpPr txBox="1"/>
            <p:nvPr/>
          </p:nvSpPr>
          <p:spPr>
            <a:xfrm>
              <a:off x="714348" y="1214422"/>
              <a:ext cx="214314" cy="461665"/>
            </a:xfrm>
            <a:prstGeom prst="rect">
              <a:avLst/>
            </a:prstGeom>
            <a:noFill/>
            <a:ln>
              <a:noFill/>
            </a:ln>
          </p:spPr>
          <p:txBody>
            <a:bodyPr wrap="square" rtlCol="0">
              <a:spAutoFit/>
            </a:bodyPr>
            <a:lstStyle/>
            <a:p>
              <a:r>
                <a:rPr lang="pt-BR" sz="2400" dirty="0" smtClean="0">
                  <a:solidFill>
                    <a:srgbClr val="6666FF"/>
                  </a:solidFill>
                </a:rPr>
                <a:t>o</a:t>
              </a:r>
              <a:endParaRPr lang="en-US" sz="2400" dirty="0">
                <a:solidFill>
                  <a:srgbClr val="6666FF"/>
                </a:solidFill>
              </a:endParaRPr>
            </a:p>
          </p:txBody>
        </p:sp>
      </p:grpSp>
      <p:cxnSp>
        <p:nvCxnSpPr>
          <p:cNvPr id="290" name="Straight Connector 289"/>
          <p:cNvCxnSpPr/>
          <p:nvPr/>
        </p:nvCxnSpPr>
        <p:spPr>
          <a:xfrm rot="10800000" flipV="1">
            <a:off x="7286645" y="4776796"/>
            <a:ext cx="133350" cy="9525"/>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1" name="Straight Connector 290"/>
          <p:cNvCxnSpPr/>
          <p:nvPr/>
        </p:nvCxnSpPr>
        <p:spPr>
          <a:xfrm rot="10800000">
            <a:off x="6938979" y="4786322"/>
            <a:ext cx="204789" cy="3"/>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2" name="Straight Connector 291"/>
          <p:cNvCxnSpPr/>
          <p:nvPr/>
        </p:nvCxnSpPr>
        <p:spPr>
          <a:xfrm rot="10800000" flipV="1">
            <a:off x="8358214" y="4133855"/>
            <a:ext cx="133350" cy="9525"/>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3" name="Straight Connector 292"/>
          <p:cNvCxnSpPr/>
          <p:nvPr/>
        </p:nvCxnSpPr>
        <p:spPr>
          <a:xfrm rot="10800000">
            <a:off x="8143932" y="3429000"/>
            <a:ext cx="1000068" cy="1"/>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5" name="Straight Connector 294"/>
          <p:cNvCxnSpPr/>
          <p:nvPr/>
        </p:nvCxnSpPr>
        <p:spPr>
          <a:xfrm>
            <a:off x="8001024" y="3357562"/>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nvGrpSpPr>
          <p:cNvPr id="297" name="Group 296"/>
          <p:cNvGrpSpPr/>
          <p:nvPr/>
        </p:nvGrpSpPr>
        <p:grpSpPr>
          <a:xfrm>
            <a:off x="5786446" y="2102120"/>
            <a:ext cx="794" cy="541062"/>
            <a:chOff x="2643174" y="3572670"/>
            <a:chExt cx="794" cy="541062"/>
          </a:xfrm>
        </p:grpSpPr>
        <p:cxnSp>
          <p:nvCxnSpPr>
            <p:cNvPr id="298" name="Straight Connector 297"/>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9" name="Straight Connector 298"/>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300" name="Group 299"/>
          <p:cNvGrpSpPr/>
          <p:nvPr/>
        </p:nvGrpSpPr>
        <p:grpSpPr>
          <a:xfrm>
            <a:off x="6357156" y="2643182"/>
            <a:ext cx="794" cy="541062"/>
            <a:chOff x="2643174" y="3572670"/>
            <a:chExt cx="794" cy="541062"/>
          </a:xfrm>
        </p:grpSpPr>
        <p:cxnSp>
          <p:nvCxnSpPr>
            <p:cNvPr id="301" name="Straight Connector 300"/>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02" name="Straight Connector 301"/>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303" name="Group 302"/>
          <p:cNvGrpSpPr/>
          <p:nvPr/>
        </p:nvGrpSpPr>
        <p:grpSpPr>
          <a:xfrm>
            <a:off x="5786446" y="3429000"/>
            <a:ext cx="794" cy="541062"/>
            <a:chOff x="2643174" y="3572670"/>
            <a:chExt cx="794" cy="541062"/>
          </a:xfrm>
        </p:grpSpPr>
        <p:cxnSp>
          <p:nvCxnSpPr>
            <p:cNvPr id="304" name="Straight Connector 303"/>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05" name="Straight Connector 304"/>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306" name="Group 305"/>
          <p:cNvGrpSpPr/>
          <p:nvPr/>
        </p:nvGrpSpPr>
        <p:grpSpPr>
          <a:xfrm>
            <a:off x="6357156" y="4143380"/>
            <a:ext cx="794" cy="541062"/>
            <a:chOff x="2643174" y="3572670"/>
            <a:chExt cx="794" cy="541062"/>
          </a:xfrm>
        </p:grpSpPr>
        <p:cxnSp>
          <p:nvCxnSpPr>
            <p:cNvPr id="307" name="Straight Connector 306"/>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08" name="Straight Connector 307"/>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309" name="Group 308"/>
          <p:cNvGrpSpPr/>
          <p:nvPr/>
        </p:nvGrpSpPr>
        <p:grpSpPr>
          <a:xfrm>
            <a:off x="5643570" y="2100196"/>
            <a:ext cx="214314" cy="471548"/>
            <a:chOff x="1428728" y="5274246"/>
            <a:chExt cx="214314" cy="471548"/>
          </a:xfrm>
        </p:grpSpPr>
        <p:sp>
          <p:nvSpPr>
            <p:cNvPr id="310" name="TextBox 309"/>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311" name="TextBox 310"/>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312" name="Group 311"/>
          <p:cNvGrpSpPr/>
          <p:nvPr/>
        </p:nvGrpSpPr>
        <p:grpSpPr>
          <a:xfrm>
            <a:off x="6215074" y="2671700"/>
            <a:ext cx="214314" cy="471548"/>
            <a:chOff x="1428728" y="5274246"/>
            <a:chExt cx="214314" cy="471548"/>
          </a:xfrm>
        </p:grpSpPr>
        <p:sp>
          <p:nvSpPr>
            <p:cNvPr id="313" name="TextBox 312"/>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314" name="TextBox 313"/>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315" name="Group 314"/>
          <p:cNvGrpSpPr/>
          <p:nvPr/>
        </p:nvGrpSpPr>
        <p:grpSpPr>
          <a:xfrm>
            <a:off x="5643570" y="3457518"/>
            <a:ext cx="214314" cy="471548"/>
            <a:chOff x="1428728" y="5274246"/>
            <a:chExt cx="214314" cy="471548"/>
          </a:xfrm>
        </p:grpSpPr>
        <p:sp>
          <p:nvSpPr>
            <p:cNvPr id="316" name="TextBox 315"/>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317" name="TextBox 316"/>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318" name="Group 317"/>
          <p:cNvGrpSpPr/>
          <p:nvPr/>
        </p:nvGrpSpPr>
        <p:grpSpPr>
          <a:xfrm>
            <a:off x="6215074" y="4171898"/>
            <a:ext cx="214314" cy="471548"/>
            <a:chOff x="1428728" y="5274246"/>
            <a:chExt cx="214314" cy="471548"/>
          </a:xfrm>
        </p:grpSpPr>
        <p:sp>
          <p:nvSpPr>
            <p:cNvPr id="319" name="TextBox 318"/>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320" name="TextBox 319"/>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321" name="Group 320"/>
          <p:cNvGrpSpPr/>
          <p:nvPr/>
        </p:nvGrpSpPr>
        <p:grpSpPr>
          <a:xfrm>
            <a:off x="6500826" y="3643314"/>
            <a:ext cx="214314" cy="471548"/>
            <a:chOff x="1428728" y="5274246"/>
            <a:chExt cx="214314" cy="471548"/>
          </a:xfrm>
        </p:grpSpPr>
        <p:sp>
          <p:nvSpPr>
            <p:cNvPr id="322" name="TextBox 321"/>
            <p:cNvSpPr txBox="1"/>
            <p:nvPr/>
          </p:nvSpPr>
          <p:spPr>
            <a:xfrm>
              <a:off x="1428728" y="5274246"/>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sp>
          <p:nvSpPr>
            <p:cNvPr id="323" name="TextBox 322"/>
            <p:cNvSpPr txBox="1"/>
            <p:nvPr/>
          </p:nvSpPr>
          <p:spPr>
            <a:xfrm>
              <a:off x="1428728" y="5345684"/>
              <a:ext cx="214314" cy="400110"/>
            </a:xfrm>
            <a:prstGeom prst="rect">
              <a:avLst/>
            </a:prstGeom>
            <a:noFill/>
            <a:ln>
              <a:noFill/>
            </a:ln>
          </p:spPr>
          <p:txBody>
            <a:bodyPr wrap="square" rtlCol="0">
              <a:spAutoFit/>
            </a:bodyPr>
            <a:lstStyle/>
            <a:p>
              <a:r>
                <a:rPr lang="pt-BR" sz="2000" dirty="0" smtClean="0">
                  <a:solidFill>
                    <a:srgbClr val="6666FF"/>
                  </a:solidFill>
                </a:rPr>
                <a:t>o</a:t>
              </a:r>
              <a:endParaRPr lang="en-US" sz="2000" dirty="0">
                <a:solidFill>
                  <a:srgbClr val="6666FF"/>
                </a:solidFill>
              </a:endParaRPr>
            </a:p>
          </p:txBody>
        </p:sp>
      </p:grpSp>
      <p:grpSp>
        <p:nvGrpSpPr>
          <p:cNvPr id="324" name="Group 323"/>
          <p:cNvGrpSpPr/>
          <p:nvPr/>
        </p:nvGrpSpPr>
        <p:grpSpPr>
          <a:xfrm>
            <a:off x="6643702" y="3602318"/>
            <a:ext cx="794" cy="541062"/>
            <a:chOff x="2643174" y="3572670"/>
            <a:chExt cx="794" cy="541062"/>
          </a:xfrm>
        </p:grpSpPr>
        <p:cxnSp>
          <p:nvCxnSpPr>
            <p:cNvPr id="325" name="Straight Connector 324"/>
            <p:cNvCxnSpPr/>
            <p:nvPr/>
          </p:nvCxnSpPr>
          <p:spPr>
            <a:xfrm rot="5400000">
              <a:off x="2551635" y="4021399"/>
              <a:ext cx="183872"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26" name="Straight Connector 325"/>
            <p:cNvCxnSpPr/>
            <p:nvPr/>
          </p:nvCxnSpPr>
          <p:spPr>
            <a:xfrm rot="5400000">
              <a:off x="2536811" y="3679033"/>
              <a:ext cx="21352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329" name="Group 328"/>
          <p:cNvGrpSpPr/>
          <p:nvPr/>
        </p:nvGrpSpPr>
        <p:grpSpPr>
          <a:xfrm>
            <a:off x="2928926" y="2285992"/>
            <a:ext cx="928694" cy="500066"/>
            <a:chOff x="7858148" y="500042"/>
            <a:chExt cx="928694" cy="500066"/>
          </a:xfrm>
        </p:grpSpPr>
        <p:sp>
          <p:nvSpPr>
            <p:cNvPr id="330" name="Oval 329"/>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1" name="TextBox 330"/>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32" name="Group 331"/>
          <p:cNvGrpSpPr/>
          <p:nvPr/>
        </p:nvGrpSpPr>
        <p:grpSpPr>
          <a:xfrm>
            <a:off x="3000364" y="3429000"/>
            <a:ext cx="928694" cy="500066"/>
            <a:chOff x="7858148" y="500042"/>
            <a:chExt cx="928694" cy="500066"/>
          </a:xfrm>
        </p:grpSpPr>
        <p:sp>
          <p:nvSpPr>
            <p:cNvPr id="333" name="Oval 332"/>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4" name="TextBox 333"/>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35" name="Group 334"/>
          <p:cNvGrpSpPr/>
          <p:nvPr/>
        </p:nvGrpSpPr>
        <p:grpSpPr>
          <a:xfrm>
            <a:off x="2786050" y="4214818"/>
            <a:ext cx="928694" cy="500066"/>
            <a:chOff x="7858148" y="500042"/>
            <a:chExt cx="928694" cy="500066"/>
          </a:xfrm>
        </p:grpSpPr>
        <p:sp>
          <p:nvSpPr>
            <p:cNvPr id="336" name="Oval 335"/>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7" name="TextBox 336"/>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38" name="Group 337"/>
          <p:cNvGrpSpPr/>
          <p:nvPr/>
        </p:nvGrpSpPr>
        <p:grpSpPr>
          <a:xfrm>
            <a:off x="1285852" y="5214950"/>
            <a:ext cx="928694" cy="500066"/>
            <a:chOff x="7858148" y="500042"/>
            <a:chExt cx="928694" cy="500066"/>
          </a:xfrm>
        </p:grpSpPr>
        <p:sp>
          <p:nvSpPr>
            <p:cNvPr id="339" name="Oval 338"/>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0" name="TextBox 339"/>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41" name="Group 340"/>
          <p:cNvGrpSpPr/>
          <p:nvPr/>
        </p:nvGrpSpPr>
        <p:grpSpPr>
          <a:xfrm>
            <a:off x="4071934" y="5143512"/>
            <a:ext cx="928694" cy="500066"/>
            <a:chOff x="7858148" y="500042"/>
            <a:chExt cx="928694" cy="500066"/>
          </a:xfrm>
        </p:grpSpPr>
        <p:sp>
          <p:nvSpPr>
            <p:cNvPr id="342" name="Oval 341"/>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3" name="TextBox 342"/>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44" name="Group 343"/>
          <p:cNvGrpSpPr/>
          <p:nvPr/>
        </p:nvGrpSpPr>
        <p:grpSpPr>
          <a:xfrm>
            <a:off x="4929190" y="3929066"/>
            <a:ext cx="928694" cy="500066"/>
            <a:chOff x="7858148" y="500042"/>
            <a:chExt cx="928694" cy="500066"/>
          </a:xfrm>
        </p:grpSpPr>
        <p:sp>
          <p:nvSpPr>
            <p:cNvPr id="345" name="Oval 344"/>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6" name="TextBox 345"/>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47" name="Group 346"/>
          <p:cNvGrpSpPr/>
          <p:nvPr/>
        </p:nvGrpSpPr>
        <p:grpSpPr>
          <a:xfrm>
            <a:off x="4357686" y="3214686"/>
            <a:ext cx="928694" cy="500066"/>
            <a:chOff x="7858148" y="500042"/>
            <a:chExt cx="928694" cy="500066"/>
          </a:xfrm>
        </p:grpSpPr>
        <p:sp>
          <p:nvSpPr>
            <p:cNvPr id="348" name="Oval 347"/>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9" name="TextBox 348"/>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50" name="Group 349"/>
          <p:cNvGrpSpPr/>
          <p:nvPr/>
        </p:nvGrpSpPr>
        <p:grpSpPr>
          <a:xfrm>
            <a:off x="5214942" y="2428868"/>
            <a:ext cx="928694" cy="500066"/>
            <a:chOff x="7858148" y="500042"/>
            <a:chExt cx="928694" cy="500066"/>
          </a:xfrm>
        </p:grpSpPr>
        <p:sp>
          <p:nvSpPr>
            <p:cNvPr id="351" name="Oval 350"/>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2" name="TextBox 351"/>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53" name="Group 352"/>
          <p:cNvGrpSpPr/>
          <p:nvPr/>
        </p:nvGrpSpPr>
        <p:grpSpPr>
          <a:xfrm>
            <a:off x="7715272" y="3214686"/>
            <a:ext cx="928694" cy="500066"/>
            <a:chOff x="7858148" y="500042"/>
            <a:chExt cx="928694" cy="500066"/>
          </a:xfrm>
        </p:grpSpPr>
        <p:sp>
          <p:nvSpPr>
            <p:cNvPr id="354" name="Oval 353"/>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5" name="TextBox 354"/>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356" name="Group 355"/>
          <p:cNvGrpSpPr/>
          <p:nvPr/>
        </p:nvGrpSpPr>
        <p:grpSpPr>
          <a:xfrm>
            <a:off x="6715140" y="5643578"/>
            <a:ext cx="928694" cy="500066"/>
            <a:chOff x="7858148" y="500042"/>
            <a:chExt cx="928694" cy="500066"/>
          </a:xfrm>
        </p:grpSpPr>
        <p:sp>
          <p:nvSpPr>
            <p:cNvPr id="357" name="Oval 356"/>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8" name="TextBox 357"/>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sp>
        <p:nvSpPr>
          <p:cNvPr id="359" name="TextBox 358"/>
          <p:cNvSpPr txBox="1"/>
          <p:nvPr/>
        </p:nvSpPr>
        <p:spPr>
          <a:xfrm>
            <a:off x="5786446" y="857232"/>
            <a:ext cx="2143140" cy="369332"/>
          </a:xfrm>
          <a:prstGeom prst="rect">
            <a:avLst/>
          </a:prstGeom>
          <a:noFill/>
        </p:spPr>
        <p:txBody>
          <a:bodyPr wrap="square" rtlCol="0">
            <a:spAutoFit/>
          </a:bodyPr>
          <a:lstStyle/>
          <a:p>
            <a:r>
              <a:rPr lang="pt-BR" dirty="0" smtClean="0"/>
              <a:t>Barramentos</a:t>
            </a:r>
            <a:endParaRPr lang="en-US" dirty="0"/>
          </a:p>
        </p:txBody>
      </p:sp>
      <p:sp>
        <p:nvSpPr>
          <p:cNvPr id="360" name="TextBox 359"/>
          <p:cNvSpPr txBox="1"/>
          <p:nvPr/>
        </p:nvSpPr>
        <p:spPr>
          <a:xfrm>
            <a:off x="5143504" y="1214422"/>
            <a:ext cx="2857520" cy="369332"/>
          </a:xfrm>
          <a:prstGeom prst="rect">
            <a:avLst/>
          </a:prstGeom>
          <a:noFill/>
        </p:spPr>
        <p:txBody>
          <a:bodyPr wrap="square" rtlCol="0">
            <a:spAutoFit/>
          </a:bodyPr>
          <a:lstStyle/>
          <a:p>
            <a:r>
              <a:rPr lang="pt-BR" dirty="0" smtClean="0"/>
              <a:t>Disjuntores</a:t>
            </a:r>
            <a:endParaRPr lang="en-US" dirty="0"/>
          </a:p>
        </p:txBody>
      </p:sp>
      <p:sp>
        <p:nvSpPr>
          <p:cNvPr id="283" name="TextBox 282"/>
          <p:cNvSpPr txBox="1"/>
          <p:nvPr/>
        </p:nvSpPr>
        <p:spPr>
          <a:xfrm>
            <a:off x="3071802" y="1214422"/>
            <a:ext cx="285752" cy="369332"/>
          </a:xfrm>
          <a:prstGeom prst="rect">
            <a:avLst/>
          </a:prstGeom>
          <a:noFill/>
        </p:spPr>
        <p:txBody>
          <a:bodyPr wrap="square" rtlCol="0">
            <a:spAutoFit/>
          </a:bodyPr>
          <a:lstStyle/>
          <a:p>
            <a:r>
              <a:rPr lang="pt-BR" dirty="0" smtClean="0"/>
              <a:t>1</a:t>
            </a:r>
            <a:endParaRPr lang="en-US" dirty="0"/>
          </a:p>
        </p:txBody>
      </p:sp>
      <p:sp>
        <p:nvSpPr>
          <p:cNvPr id="294" name="TextBox 293"/>
          <p:cNvSpPr txBox="1"/>
          <p:nvPr/>
        </p:nvSpPr>
        <p:spPr>
          <a:xfrm>
            <a:off x="3929058" y="1202280"/>
            <a:ext cx="285752" cy="369332"/>
          </a:xfrm>
          <a:prstGeom prst="rect">
            <a:avLst/>
          </a:prstGeom>
          <a:noFill/>
        </p:spPr>
        <p:txBody>
          <a:bodyPr wrap="square" rtlCol="0">
            <a:spAutoFit/>
          </a:bodyPr>
          <a:lstStyle/>
          <a:p>
            <a:r>
              <a:rPr lang="pt-BR" dirty="0" smtClean="0"/>
              <a:t>2</a:t>
            </a:r>
            <a:endParaRPr lang="en-US" dirty="0"/>
          </a:p>
        </p:txBody>
      </p:sp>
      <p:sp>
        <p:nvSpPr>
          <p:cNvPr id="296" name="TextBox 295"/>
          <p:cNvSpPr txBox="1"/>
          <p:nvPr/>
        </p:nvSpPr>
        <p:spPr>
          <a:xfrm>
            <a:off x="4714876" y="1214422"/>
            <a:ext cx="285752" cy="369332"/>
          </a:xfrm>
          <a:prstGeom prst="rect">
            <a:avLst/>
          </a:prstGeom>
          <a:noFill/>
        </p:spPr>
        <p:txBody>
          <a:bodyPr wrap="square" rtlCol="0">
            <a:spAutoFit/>
          </a:bodyPr>
          <a:lstStyle/>
          <a:p>
            <a:r>
              <a:rPr lang="pt-BR" dirty="0" smtClean="0"/>
              <a:t>3</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13</a:t>
            </a:fld>
            <a:endParaRPr lang="de-DE" sz="1200" kern="1200">
              <a:solidFill>
                <a:srgbClr val="000000"/>
              </a:solidFill>
              <a:latin typeface="Arial" charset="0"/>
              <a:ea typeface="+mn-ea"/>
              <a:cs typeface="+mn-cs"/>
            </a:endParaRPr>
          </a:p>
        </p:txBody>
      </p:sp>
      <p:sp>
        <p:nvSpPr>
          <p:cNvPr id="3" name="TextBox 2"/>
          <p:cNvSpPr txBox="1"/>
          <p:nvPr/>
        </p:nvSpPr>
        <p:spPr>
          <a:xfrm>
            <a:off x="357158" y="285728"/>
            <a:ext cx="8072462" cy="400110"/>
          </a:xfrm>
          <a:prstGeom prst="rect">
            <a:avLst/>
          </a:prstGeom>
          <a:noFill/>
        </p:spPr>
        <p:txBody>
          <a:bodyPr wrap="square" rtlCol="0">
            <a:spAutoFit/>
          </a:bodyPr>
          <a:lstStyle/>
          <a:p>
            <a:pPr algn="ctr"/>
            <a:r>
              <a:rPr lang="pt-BR" sz="2000" b="1" dirty="0" smtClean="0"/>
              <a:t>ANEL</a:t>
            </a:r>
            <a:endParaRPr lang="en-US" sz="2000" b="1" dirty="0"/>
          </a:p>
        </p:txBody>
      </p:sp>
      <p:sp>
        <p:nvSpPr>
          <p:cNvPr id="4" name="TextBox 3"/>
          <p:cNvSpPr txBox="1"/>
          <p:nvPr/>
        </p:nvSpPr>
        <p:spPr>
          <a:xfrm>
            <a:off x="5357818" y="2359406"/>
            <a:ext cx="3786214" cy="1569660"/>
          </a:xfrm>
          <a:prstGeom prst="rect">
            <a:avLst/>
          </a:prstGeom>
          <a:noFill/>
        </p:spPr>
        <p:txBody>
          <a:bodyPr wrap="square" rtlCol="0">
            <a:spAutoFit/>
          </a:bodyPr>
          <a:lstStyle/>
          <a:p>
            <a:pPr algn="ctr"/>
            <a:r>
              <a:rPr lang="pt-BR" sz="2400" b="1" dirty="0" smtClean="0"/>
              <a:t>Prédio Alto</a:t>
            </a:r>
          </a:p>
          <a:p>
            <a:pPr algn="ctr"/>
            <a:endParaRPr lang="pt-BR" sz="2400" dirty="0" smtClean="0"/>
          </a:p>
          <a:p>
            <a:pPr algn="ctr"/>
            <a:r>
              <a:rPr lang="pt-BR" sz="2400" dirty="0" smtClean="0"/>
              <a:t>Transformadores </a:t>
            </a:r>
          </a:p>
          <a:p>
            <a:pPr algn="ctr"/>
            <a:r>
              <a:rPr lang="pt-BR" sz="2400" dirty="0" smtClean="0"/>
              <a:t>nos Andares</a:t>
            </a:r>
            <a:endParaRPr lang="en-US" sz="2400" dirty="0"/>
          </a:p>
        </p:txBody>
      </p:sp>
      <p:cxnSp>
        <p:nvCxnSpPr>
          <p:cNvPr id="6" name="Straight Connector 5"/>
          <p:cNvCxnSpPr/>
          <p:nvPr/>
        </p:nvCxnSpPr>
        <p:spPr>
          <a:xfrm rot="5400000">
            <a:off x="-215140" y="4214818"/>
            <a:ext cx="3286942"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a:off x="321440" y="4679166"/>
            <a:ext cx="2928956" cy="1"/>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428728" y="1500174"/>
            <a:ext cx="14287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rot="10800000" flipV="1">
            <a:off x="1571605" y="1428736"/>
            <a:ext cx="142876" cy="80962"/>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1643042" y="1571612"/>
            <a:ext cx="142876" cy="952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785918" y="2143116"/>
            <a:ext cx="21431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785918" y="3355974"/>
            <a:ext cx="21431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785918" y="4786322"/>
            <a:ext cx="214314"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nvGrpSpPr>
          <p:cNvPr id="32" name="Group 31"/>
          <p:cNvGrpSpPr/>
          <p:nvPr/>
        </p:nvGrpSpPr>
        <p:grpSpPr>
          <a:xfrm rot="16200000">
            <a:off x="2004994" y="2066917"/>
            <a:ext cx="142876" cy="152400"/>
            <a:chOff x="5143504" y="2714620"/>
            <a:chExt cx="142876" cy="214314"/>
          </a:xfrm>
        </p:grpSpPr>
        <p:cxnSp>
          <p:nvCxnSpPr>
            <p:cNvPr id="33" name="Straight Connector 32"/>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rot="16200000">
            <a:off x="2157394" y="2066917"/>
            <a:ext cx="142876" cy="152400"/>
            <a:chOff x="5143504" y="2714620"/>
            <a:chExt cx="142876" cy="214314"/>
          </a:xfrm>
        </p:grpSpPr>
        <p:cxnSp>
          <p:nvCxnSpPr>
            <p:cNvPr id="36" name="Straight Connector 3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38" name="Straight Connector 37"/>
          <p:cNvCxnSpPr/>
          <p:nvPr/>
        </p:nvCxnSpPr>
        <p:spPr>
          <a:xfrm>
            <a:off x="2143108" y="2143116"/>
            <a:ext cx="35719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40" name="Rectangle 39"/>
          <p:cNvSpPr/>
          <p:nvPr/>
        </p:nvSpPr>
        <p:spPr>
          <a:xfrm>
            <a:off x="2500298" y="2000240"/>
            <a:ext cx="142876" cy="214314"/>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2" name="Straight Connector 41"/>
          <p:cNvCxnSpPr/>
          <p:nvPr/>
        </p:nvCxnSpPr>
        <p:spPr>
          <a:xfrm>
            <a:off x="2643174" y="2143116"/>
            <a:ext cx="35719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44" name="Group 43"/>
          <p:cNvGrpSpPr/>
          <p:nvPr/>
        </p:nvGrpSpPr>
        <p:grpSpPr>
          <a:xfrm rot="5400000">
            <a:off x="2857488" y="2071678"/>
            <a:ext cx="142876" cy="142876"/>
            <a:chOff x="5143504" y="2714620"/>
            <a:chExt cx="142876" cy="214314"/>
          </a:xfrm>
        </p:grpSpPr>
        <p:cxnSp>
          <p:nvCxnSpPr>
            <p:cNvPr id="45" name="Straight Connector 44"/>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47" name="Group 46"/>
          <p:cNvGrpSpPr/>
          <p:nvPr/>
        </p:nvGrpSpPr>
        <p:grpSpPr>
          <a:xfrm rot="5400000">
            <a:off x="3009888" y="2071678"/>
            <a:ext cx="142876" cy="142876"/>
            <a:chOff x="5143504" y="2714620"/>
            <a:chExt cx="142876" cy="214314"/>
          </a:xfrm>
        </p:grpSpPr>
        <p:cxnSp>
          <p:nvCxnSpPr>
            <p:cNvPr id="48" name="Straight Connector 4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50" name="Straight Connector 49"/>
          <p:cNvCxnSpPr/>
          <p:nvPr/>
        </p:nvCxnSpPr>
        <p:spPr>
          <a:xfrm>
            <a:off x="3143240" y="3355974"/>
            <a:ext cx="21431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3143240" y="2143116"/>
            <a:ext cx="21431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55" name="Group 54"/>
          <p:cNvGrpSpPr/>
          <p:nvPr/>
        </p:nvGrpSpPr>
        <p:grpSpPr>
          <a:xfrm>
            <a:off x="3214678" y="1714488"/>
            <a:ext cx="571504" cy="769441"/>
            <a:chOff x="642910" y="1214422"/>
            <a:chExt cx="285752" cy="769441"/>
          </a:xfrm>
          <a:noFill/>
        </p:grpSpPr>
        <p:sp>
          <p:nvSpPr>
            <p:cNvPr id="56" name="TextBox 55"/>
            <p:cNvSpPr txBox="1"/>
            <p:nvPr/>
          </p:nvSpPr>
          <p:spPr>
            <a:xfrm>
              <a:off x="642910" y="1214422"/>
              <a:ext cx="214314" cy="769441"/>
            </a:xfrm>
            <a:prstGeom prst="rect">
              <a:avLst/>
            </a:prstGeom>
            <a:grpFill/>
            <a:ln>
              <a:noFill/>
            </a:ln>
          </p:spPr>
          <p:txBody>
            <a:bodyPr wrap="square" rtlCol="0">
              <a:spAutoFit/>
            </a:bodyPr>
            <a:lstStyle/>
            <a:p>
              <a:r>
                <a:rPr lang="pt-BR" sz="4400" dirty="0" smtClean="0">
                  <a:solidFill>
                    <a:srgbClr val="00B050"/>
                  </a:solidFill>
                </a:rPr>
                <a:t>o</a:t>
              </a:r>
              <a:endParaRPr lang="en-US" sz="4400" dirty="0">
                <a:solidFill>
                  <a:srgbClr val="00B050"/>
                </a:solidFill>
              </a:endParaRPr>
            </a:p>
          </p:txBody>
        </p:sp>
        <p:sp>
          <p:nvSpPr>
            <p:cNvPr id="57" name="TextBox 56"/>
            <p:cNvSpPr txBox="1"/>
            <p:nvPr/>
          </p:nvSpPr>
          <p:spPr>
            <a:xfrm>
              <a:off x="714348" y="1214422"/>
              <a:ext cx="214314" cy="769441"/>
            </a:xfrm>
            <a:prstGeom prst="rect">
              <a:avLst/>
            </a:prstGeom>
            <a:grpFill/>
            <a:ln>
              <a:noFill/>
            </a:ln>
          </p:spPr>
          <p:txBody>
            <a:bodyPr wrap="square" rtlCol="0">
              <a:spAutoFit/>
            </a:bodyPr>
            <a:lstStyle/>
            <a:p>
              <a:r>
                <a:rPr lang="pt-BR" sz="4400" dirty="0" smtClean="0">
                  <a:solidFill>
                    <a:srgbClr val="00B050"/>
                  </a:solidFill>
                </a:rPr>
                <a:t>o</a:t>
              </a:r>
              <a:endParaRPr lang="en-US" sz="4400" dirty="0">
                <a:solidFill>
                  <a:srgbClr val="00B050"/>
                </a:solidFill>
              </a:endParaRPr>
            </a:p>
          </p:txBody>
        </p:sp>
      </p:grpSp>
      <p:grpSp>
        <p:nvGrpSpPr>
          <p:cNvPr id="58" name="Group 57"/>
          <p:cNvGrpSpPr/>
          <p:nvPr/>
        </p:nvGrpSpPr>
        <p:grpSpPr>
          <a:xfrm>
            <a:off x="3214678" y="4374071"/>
            <a:ext cx="571504" cy="769441"/>
            <a:chOff x="642910" y="1214422"/>
            <a:chExt cx="285752" cy="769441"/>
          </a:xfrm>
          <a:noFill/>
        </p:grpSpPr>
        <p:sp>
          <p:nvSpPr>
            <p:cNvPr id="59" name="TextBox 58"/>
            <p:cNvSpPr txBox="1"/>
            <p:nvPr/>
          </p:nvSpPr>
          <p:spPr>
            <a:xfrm>
              <a:off x="642910" y="1214422"/>
              <a:ext cx="214314" cy="769441"/>
            </a:xfrm>
            <a:prstGeom prst="rect">
              <a:avLst/>
            </a:prstGeom>
            <a:grpFill/>
            <a:ln>
              <a:noFill/>
            </a:ln>
          </p:spPr>
          <p:txBody>
            <a:bodyPr wrap="square" rtlCol="0">
              <a:spAutoFit/>
            </a:bodyPr>
            <a:lstStyle/>
            <a:p>
              <a:r>
                <a:rPr lang="pt-BR" sz="4400" dirty="0" smtClean="0">
                  <a:solidFill>
                    <a:srgbClr val="6666FF"/>
                  </a:solidFill>
                </a:rPr>
                <a:t>o</a:t>
              </a:r>
              <a:endParaRPr lang="en-US" sz="4400" dirty="0">
                <a:solidFill>
                  <a:srgbClr val="6666FF"/>
                </a:solidFill>
              </a:endParaRPr>
            </a:p>
          </p:txBody>
        </p:sp>
        <p:sp>
          <p:nvSpPr>
            <p:cNvPr id="60" name="TextBox 59"/>
            <p:cNvSpPr txBox="1"/>
            <p:nvPr/>
          </p:nvSpPr>
          <p:spPr>
            <a:xfrm>
              <a:off x="714348" y="1214422"/>
              <a:ext cx="214314" cy="769441"/>
            </a:xfrm>
            <a:prstGeom prst="rect">
              <a:avLst/>
            </a:prstGeom>
            <a:grpFill/>
            <a:ln>
              <a:noFill/>
            </a:ln>
          </p:spPr>
          <p:txBody>
            <a:bodyPr wrap="square" rtlCol="0">
              <a:spAutoFit/>
            </a:bodyPr>
            <a:lstStyle/>
            <a:p>
              <a:r>
                <a:rPr lang="pt-BR" sz="4400" dirty="0" smtClean="0">
                  <a:solidFill>
                    <a:srgbClr val="6666FF"/>
                  </a:solidFill>
                </a:rPr>
                <a:t>o</a:t>
              </a:r>
              <a:endParaRPr lang="en-US" sz="4400" dirty="0">
                <a:solidFill>
                  <a:srgbClr val="6666FF"/>
                </a:solidFill>
              </a:endParaRPr>
            </a:p>
          </p:txBody>
        </p:sp>
      </p:grpSp>
      <p:grpSp>
        <p:nvGrpSpPr>
          <p:cNvPr id="61" name="Group 60"/>
          <p:cNvGrpSpPr/>
          <p:nvPr/>
        </p:nvGrpSpPr>
        <p:grpSpPr>
          <a:xfrm rot="16200000">
            <a:off x="2004994" y="3281363"/>
            <a:ext cx="142876" cy="152400"/>
            <a:chOff x="5143504" y="2714620"/>
            <a:chExt cx="142876" cy="214314"/>
          </a:xfrm>
        </p:grpSpPr>
        <p:cxnSp>
          <p:nvCxnSpPr>
            <p:cNvPr id="62" name="Straight Connector 61"/>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64" name="Group 63"/>
          <p:cNvGrpSpPr/>
          <p:nvPr/>
        </p:nvGrpSpPr>
        <p:grpSpPr>
          <a:xfrm rot="16200000">
            <a:off x="2157394" y="3281363"/>
            <a:ext cx="142876" cy="152400"/>
            <a:chOff x="5143504" y="2714620"/>
            <a:chExt cx="142876" cy="214314"/>
          </a:xfrm>
        </p:grpSpPr>
        <p:cxnSp>
          <p:nvCxnSpPr>
            <p:cNvPr id="65" name="Straight Connector 64"/>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cxnSp>
        <p:nvCxnSpPr>
          <p:cNvPr id="67" name="Straight Connector 66"/>
          <p:cNvCxnSpPr/>
          <p:nvPr/>
        </p:nvCxnSpPr>
        <p:spPr>
          <a:xfrm>
            <a:off x="2143108" y="3357562"/>
            <a:ext cx="35719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2643174" y="3355974"/>
            <a:ext cx="35719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9" name="Rectangle 68"/>
          <p:cNvSpPr/>
          <p:nvPr/>
        </p:nvSpPr>
        <p:spPr>
          <a:xfrm>
            <a:off x="2500298" y="3214686"/>
            <a:ext cx="142876" cy="214314"/>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0" name="Group 69"/>
          <p:cNvGrpSpPr/>
          <p:nvPr/>
        </p:nvGrpSpPr>
        <p:grpSpPr>
          <a:xfrm rot="5400000">
            <a:off x="2857488" y="3286124"/>
            <a:ext cx="142876" cy="142876"/>
            <a:chOff x="5143504" y="2714620"/>
            <a:chExt cx="142876" cy="214314"/>
          </a:xfrm>
        </p:grpSpPr>
        <p:cxnSp>
          <p:nvCxnSpPr>
            <p:cNvPr id="71" name="Straight Connector 70"/>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73" name="Group 72"/>
          <p:cNvGrpSpPr/>
          <p:nvPr/>
        </p:nvGrpSpPr>
        <p:grpSpPr>
          <a:xfrm rot="5400000">
            <a:off x="3009888" y="3286124"/>
            <a:ext cx="142876" cy="142876"/>
            <a:chOff x="5143504" y="2714620"/>
            <a:chExt cx="142876" cy="214314"/>
          </a:xfrm>
        </p:grpSpPr>
        <p:cxnSp>
          <p:nvCxnSpPr>
            <p:cNvPr id="74" name="Straight Connector 73"/>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76" name="Group 75"/>
          <p:cNvGrpSpPr/>
          <p:nvPr/>
        </p:nvGrpSpPr>
        <p:grpSpPr>
          <a:xfrm>
            <a:off x="3214678" y="2945311"/>
            <a:ext cx="571504" cy="769441"/>
            <a:chOff x="642910" y="1214422"/>
            <a:chExt cx="285752" cy="769441"/>
          </a:xfrm>
          <a:noFill/>
        </p:grpSpPr>
        <p:sp>
          <p:nvSpPr>
            <p:cNvPr id="77" name="TextBox 76"/>
            <p:cNvSpPr txBox="1"/>
            <p:nvPr/>
          </p:nvSpPr>
          <p:spPr>
            <a:xfrm>
              <a:off x="642910" y="1214422"/>
              <a:ext cx="214314" cy="769441"/>
            </a:xfrm>
            <a:prstGeom prst="rect">
              <a:avLst/>
            </a:prstGeom>
            <a:grpFill/>
            <a:ln>
              <a:noFill/>
            </a:ln>
          </p:spPr>
          <p:txBody>
            <a:bodyPr wrap="square" rtlCol="0">
              <a:spAutoFit/>
            </a:bodyPr>
            <a:lstStyle/>
            <a:p>
              <a:r>
                <a:rPr lang="pt-BR" sz="4400" dirty="0" smtClean="0">
                  <a:solidFill>
                    <a:srgbClr val="FF0000"/>
                  </a:solidFill>
                </a:rPr>
                <a:t>o</a:t>
              </a:r>
              <a:endParaRPr lang="en-US" sz="4400" dirty="0">
                <a:solidFill>
                  <a:srgbClr val="FF0000"/>
                </a:solidFill>
              </a:endParaRPr>
            </a:p>
          </p:txBody>
        </p:sp>
        <p:sp>
          <p:nvSpPr>
            <p:cNvPr id="78" name="TextBox 77"/>
            <p:cNvSpPr txBox="1"/>
            <p:nvPr/>
          </p:nvSpPr>
          <p:spPr>
            <a:xfrm>
              <a:off x="714348" y="1214422"/>
              <a:ext cx="214314" cy="769441"/>
            </a:xfrm>
            <a:prstGeom prst="rect">
              <a:avLst/>
            </a:prstGeom>
            <a:grpFill/>
            <a:ln>
              <a:noFill/>
            </a:ln>
          </p:spPr>
          <p:txBody>
            <a:bodyPr wrap="square" rtlCol="0">
              <a:spAutoFit/>
            </a:bodyPr>
            <a:lstStyle/>
            <a:p>
              <a:r>
                <a:rPr lang="pt-BR" sz="4400" dirty="0" smtClean="0">
                  <a:solidFill>
                    <a:srgbClr val="FF0000"/>
                  </a:solidFill>
                </a:rPr>
                <a:t>o</a:t>
              </a:r>
              <a:endParaRPr lang="en-US" sz="4400" dirty="0">
                <a:solidFill>
                  <a:srgbClr val="FF0000"/>
                </a:solidFill>
              </a:endParaRPr>
            </a:p>
          </p:txBody>
        </p:sp>
      </p:grpSp>
      <p:grpSp>
        <p:nvGrpSpPr>
          <p:cNvPr id="79" name="Group 78"/>
          <p:cNvGrpSpPr/>
          <p:nvPr/>
        </p:nvGrpSpPr>
        <p:grpSpPr>
          <a:xfrm rot="16200000">
            <a:off x="2004994" y="4710122"/>
            <a:ext cx="142876" cy="152400"/>
            <a:chOff x="5143504" y="2714620"/>
            <a:chExt cx="142876" cy="214314"/>
          </a:xfrm>
        </p:grpSpPr>
        <p:cxnSp>
          <p:nvCxnSpPr>
            <p:cNvPr id="80" name="Straight Connector 79"/>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82" name="Group 81"/>
          <p:cNvGrpSpPr/>
          <p:nvPr/>
        </p:nvGrpSpPr>
        <p:grpSpPr>
          <a:xfrm rot="16200000">
            <a:off x="2157394" y="4710122"/>
            <a:ext cx="142876" cy="152400"/>
            <a:chOff x="5143504" y="2714620"/>
            <a:chExt cx="142876" cy="214314"/>
          </a:xfrm>
        </p:grpSpPr>
        <p:cxnSp>
          <p:nvCxnSpPr>
            <p:cNvPr id="83" name="Straight Connector 82"/>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cxnSp>
        <p:nvCxnSpPr>
          <p:cNvPr id="85" name="Straight Connector 84"/>
          <p:cNvCxnSpPr/>
          <p:nvPr/>
        </p:nvCxnSpPr>
        <p:spPr>
          <a:xfrm>
            <a:off x="2143108" y="4784734"/>
            <a:ext cx="357190"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sp>
        <p:nvSpPr>
          <p:cNvPr id="86" name="Rectangle 85"/>
          <p:cNvSpPr/>
          <p:nvPr/>
        </p:nvSpPr>
        <p:spPr>
          <a:xfrm>
            <a:off x="2500298" y="4643446"/>
            <a:ext cx="142876" cy="214314"/>
          </a:xfrm>
          <a:prstGeom prst="rect">
            <a:avLst/>
          </a:prstGeom>
          <a:solidFill>
            <a:srgbClr val="6666FF"/>
          </a:solidFill>
          <a:ln>
            <a:solidFill>
              <a:srgbClr val="66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7" name="Straight Connector 86"/>
          <p:cNvCxnSpPr/>
          <p:nvPr/>
        </p:nvCxnSpPr>
        <p:spPr>
          <a:xfrm>
            <a:off x="2643174" y="4784734"/>
            <a:ext cx="357190"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nvGrpSpPr>
          <p:cNvPr id="88" name="Group 87"/>
          <p:cNvGrpSpPr/>
          <p:nvPr/>
        </p:nvGrpSpPr>
        <p:grpSpPr>
          <a:xfrm rot="5400000">
            <a:off x="2857488" y="4714884"/>
            <a:ext cx="142876" cy="142876"/>
            <a:chOff x="5143504" y="2714620"/>
            <a:chExt cx="142876" cy="214314"/>
          </a:xfrm>
        </p:grpSpPr>
        <p:cxnSp>
          <p:nvCxnSpPr>
            <p:cNvPr id="89" name="Straight Connector 88"/>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90" name="Straight Connector 89"/>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91" name="Group 90"/>
          <p:cNvGrpSpPr/>
          <p:nvPr/>
        </p:nvGrpSpPr>
        <p:grpSpPr>
          <a:xfrm rot="5400000">
            <a:off x="3009888" y="4714884"/>
            <a:ext cx="142876" cy="142876"/>
            <a:chOff x="5143504" y="2714620"/>
            <a:chExt cx="142876" cy="214314"/>
          </a:xfrm>
        </p:grpSpPr>
        <p:cxnSp>
          <p:nvCxnSpPr>
            <p:cNvPr id="92" name="Straight Connector 91"/>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cxnSp>
        <p:nvCxnSpPr>
          <p:cNvPr id="95" name="Straight Connector 94"/>
          <p:cNvCxnSpPr/>
          <p:nvPr/>
        </p:nvCxnSpPr>
        <p:spPr>
          <a:xfrm>
            <a:off x="3143240" y="4786322"/>
            <a:ext cx="214314"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3714744" y="4784734"/>
            <a:ext cx="214314"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a:off x="3714744" y="3357562"/>
            <a:ext cx="21431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a:off x="3714744" y="2143116"/>
            <a:ext cx="21431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0" name="Straight Connector 99"/>
          <p:cNvCxnSpPr/>
          <p:nvPr/>
        </p:nvCxnSpPr>
        <p:spPr>
          <a:xfrm rot="5400000">
            <a:off x="3358348" y="2142322"/>
            <a:ext cx="1143008"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a:off x="3929058" y="1712900"/>
            <a:ext cx="35719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a:off x="3929058" y="2141528"/>
            <a:ext cx="35719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a:off x="3929058" y="2570156"/>
            <a:ext cx="35719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p:nvPr/>
        </p:nvCxnSpPr>
        <p:spPr>
          <a:xfrm rot="5400000">
            <a:off x="3358348" y="3356768"/>
            <a:ext cx="1143008"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rot="5400000">
            <a:off x="3358348" y="4785528"/>
            <a:ext cx="1143008"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08" name="Straight Connector 107"/>
          <p:cNvCxnSpPr/>
          <p:nvPr/>
        </p:nvCxnSpPr>
        <p:spPr>
          <a:xfrm>
            <a:off x="3929058" y="2927346"/>
            <a:ext cx="35719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a:off x="3929058" y="3357562"/>
            <a:ext cx="35719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0" name="Straight Connector 109"/>
          <p:cNvCxnSpPr/>
          <p:nvPr/>
        </p:nvCxnSpPr>
        <p:spPr>
          <a:xfrm>
            <a:off x="3929058" y="3786190"/>
            <a:ext cx="35719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a:off x="3929058" y="4357694"/>
            <a:ext cx="357190"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a:xfrm>
            <a:off x="3929058" y="4784734"/>
            <a:ext cx="357190"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a:xfrm>
            <a:off x="3929058" y="5213362"/>
            <a:ext cx="357190"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sp>
        <p:nvSpPr>
          <p:cNvPr id="115" name="TextBox 114"/>
          <p:cNvSpPr txBox="1"/>
          <p:nvPr/>
        </p:nvSpPr>
        <p:spPr>
          <a:xfrm>
            <a:off x="4143372" y="1500174"/>
            <a:ext cx="357190" cy="369332"/>
          </a:xfrm>
          <a:prstGeom prst="rect">
            <a:avLst/>
          </a:prstGeom>
          <a:noFill/>
        </p:spPr>
        <p:txBody>
          <a:bodyPr wrap="square" rtlCol="0">
            <a:spAutoFit/>
          </a:bodyPr>
          <a:lstStyle/>
          <a:p>
            <a:r>
              <a:rPr lang="pt-BR" b="1" dirty="0" smtClean="0">
                <a:solidFill>
                  <a:srgbClr val="00B050"/>
                </a:solidFill>
              </a:rPr>
              <a:t>o</a:t>
            </a:r>
            <a:endParaRPr lang="en-US" b="1" dirty="0">
              <a:solidFill>
                <a:srgbClr val="00B050"/>
              </a:solidFill>
            </a:endParaRPr>
          </a:p>
        </p:txBody>
      </p:sp>
      <p:sp>
        <p:nvSpPr>
          <p:cNvPr id="122" name="TextBox 121"/>
          <p:cNvSpPr txBox="1"/>
          <p:nvPr/>
        </p:nvSpPr>
        <p:spPr>
          <a:xfrm>
            <a:off x="4214810" y="1488032"/>
            <a:ext cx="357190" cy="369332"/>
          </a:xfrm>
          <a:prstGeom prst="rect">
            <a:avLst/>
          </a:prstGeom>
          <a:noFill/>
        </p:spPr>
        <p:txBody>
          <a:bodyPr wrap="square" rtlCol="0">
            <a:spAutoFit/>
          </a:bodyPr>
          <a:lstStyle/>
          <a:p>
            <a:pPr algn="ctr"/>
            <a:r>
              <a:rPr lang="pt-BR" b="1" dirty="0" smtClean="0">
                <a:solidFill>
                  <a:srgbClr val="00B050"/>
                </a:solidFill>
              </a:rPr>
              <a:t>-</a:t>
            </a:r>
            <a:endParaRPr lang="en-US" b="1" dirty="0">
              <a:solidFill>
                <a:srgbClr val="00B050"/>
              </a:solidFill>
            </a:endParaRPr>
          </a:p>
        </p:txBody>
      </p:sp>
      <p:sp>
        <p:nvSpPr>
          <p:cNvPr id="124" name="TextBox 123"/>
          <p:cNvSpPr txBox="1"/>
          <p:nvPr/>
        </p:nvSpPr>
        <p:spPr>
          <a:xfrm rot="5400000">
            <a:off x="4369263" y="1417159"/>
            <a:ext cx="357190" cy="523220"/>
          </a:xfrm>
          <a:prstGeom prst="rect">
            <a:avLst/>
          </a:prstGeom>
          <a:noFill/>
        </p:spPr>
        <p:txBody>
          <a:bodyPr wrap="square" rtlCol="0">
            <a:spAutoFit/>
          </a:bodyPr>
          <a:lstStyle/>
          <a:p>
            <a:r>
              <a:rPr lang="pt-BR" sz="2800" dirty="0" smtClean="0">
                <a:solidFill>
                  <a:srgbClr val="00B050"/>
                </a:solidFill>
                <a:latin typeface="Consolas" pitchFamily="49" charset="0"/>
              </a:rPr>
              <a:t>s</a:t>
            </a:r>
            <a:endParaRPr lang="en-US" sz="2800" dirty="0">
              <a:solidFill>
                <a:srgbClr val="00B050"/>
              </a:solidFill>
              <a:latin typeface="Consolas" pitchFamily="49" charset="0"/>
            </a:endParaRPr>
          </a:p>
        </p:txBody>
      </p:sp>
      <p:sp>
        <p:nvSpPr>
          <p:cNvPr id="127" name="TextBox 126"/>
          <p:cNvSpPr txBox="1"/>
          <p:nvPr/>
        </p:nvSpPr>
        <p:spPr>
          <a:xfrm>
            <a:off x="4143372" y="1928802"/>
            <a:ext cx="357190" cy="369332"/>
          </a:xfrm>
          <a:prstGeom prst="rect">
            <a:avLst/>
          </a:prstGeom>
          <a:noFill/>
        </p:spPr>
        <p:txBody>
          <a:bodyPr wrap="square" rtlCol="0">
            <a:spAutoFit/>
          </a:bodyPr>
          <a:lstStyle/>
          <a:p>
            <a:r>
              <a:rPr lang="pt-BR" b="1" dirty="0" smtClean="0">
                <a:solidFill>
                  <a:srgbClr val="00B050"/>
                </a:solidFill>
              </a:rPr>
              <a:t>o</a:t>
            </a:r>
            <a:endParaRPr lang="en-US" b="1" dirty="0">
              <a:solidFill>
                <a:srgbClr val="00B050"/>
              </a:solidFill>
            </a:endParaRPr>
          </a:p>
        </p:txBody>
      </p:sp>
      <p:sp>
        <p:nvSpPr>
          <p:cNvPr id="128" name="TextBox 127"/>
          <p:cNvSpPr txBox="1"/>
          <p:nvPr/>
        </p:nvSpPr>
        <p:spPr>
          <a:xfrm>
            <a:off x="4143372" y="2357430"/>
            <a:ext cx="357190" cy="369332"/>
          </a:xfrm>
          <a:prstGeom prst="rect">
            <a:avLst/>
          </a:prstGeom>
          <a:noFill/>
        </p:spPr>
        <p:txBody>
          <a:bodyPr wrap="square" rtlCol="0">
            <a:spAutoFit/>
          </a:bodyPr>
          <a:lstStyle/>
          <a:p>
            <a:r>
              <a:rPr lang="pt-BR" b="1" dirty="0" smtClean="0">
                <a:solidFill>
                  <a:srgbClr val="00B050"/>
                </a:solidFill>
              </a:rPr>
              <a:t>o</a:t>
            </a:r>
            <a:endParaRPr lang="en-US" b="1" dirty="0">
              <a:solidFill>
                <a:srgbClr val="00B050"/>
              </a:solidFill>
            </a:endParaRPr>
          </a:p>
        </p:txBody>
      </p:sp>
      <p:sp>
        <p:nvSpPr>
          <p:cNvPr id="129" name="TextBox 128"/>
          <p:cNvSpPr txBox="1"/>
          <p:nvPr/>
        </p:nvSpPr>
        <p:spPr>
          <a:xfrm>
            <a:off x="4214810" y="1928802"/>
            <a:ext cx="357190" cy="369332"/>
          </a:xfrm>
          <a:prstGeom prst="rect">
            <a:avLst/>
          </a:prstGeom>
          <a:noFill/>
        </p:spPr>
        <p:txBody>
          <a:bodyPr wrap="square" rtlCol="0">
            <a:spAutoFit/>
          </a:bodyPr>
          <a:lstStyle/>
          <a:p>
            <a:pPr algn="ctr"/>
            <a:r>
              <a:rPr lang="pt-BR" b="1" dirty="0" smtClean="0">
                <a:solidFill>
                  <a:srgbClr val="00B050"/>
                </a:solidFill>
              </a:rPr>
              <a:t>-</a:t>
            </a:r>
            <a:endParaRPr lang="en-US" b="1" dirty="0">
              <a:solidFill>
                <a:srgbClr val="00B050"/>
              </a:solidFill>
            </a:endParaRPr>
          </a:p>
        </p:txBody>
      </p:sp>
      <p:sp>
        <p:nvSpPr>
          <p:cNvPr id="130" name="TextBox 129"/>
          <p:cNvSpPr txBox="1"/>
          <p:nvPr/>
        </p:nvSpPr>
        <p:spPr>
          <a:xfrm>
            <a:off x="4214810" y="2345288"/>
            <a:ext cx="357190" cy="369332"/>
          </a:xfrm>
          <a:prstGeom prst="rect">
            <a:avLst/>
          </a:prstGeom>
          <a:noFill/>
        </p:spPr>
        <p:txBody>
          <a:bodyPr wrap="square" rtlCol="0">
            <a:spAutoFit/>
          </a:bodyPr>
          <a:lstStyle/>
          <a:p>
            <a:pPr algn="ctr"/>
            <a:r>
              <a:rPr lang="pt-BR" b="1" dirty="0" smtClean="0">
                <a:solidFill>
                  <a:srgbClr val="00B050"/>
                </a:solidFill>
              </a:rPr>
              <a:t>-</a:t>
            </a:r>
            <a:endParaRPr lang="en-US" b="1" dirty="0">
              <a:solidFill>
                <a:srgbClr val="00B050"/>
              </a:solidFill>
            </a:endParaRPr>
          </a:p>
        </p:txBody>
      </p:sp>
      <p:sp>
        <p:nvSpPr>
          <p:cNvPr id="131" name="TextBox 130"/>
          <p:cNvSpPr txBox="1"/>
          <p:nvPr/>
        </p:nvSpPr>
        <p:spPr>
          <a:xfrm>
            <a:off x="4143372" y="2714620"/>
            <a:ext cx="357190" cy="369332"/>
          </a:xfrm>
          <a:prstGeom prst="rect">
            <a:avLst/>
          </a:prstGeom>
          <a:noFill/>
        </p:spPr>
        <p:txBody>
          <a:bodyPr wrap="square" rtlCol="0">
            <a:spAutoFit/>
          </a:bodyPr>
          <a:lstStyle/>
          <a:p>
            <a:r>
              <a:rPr lang="pt-BR" b="1" dirty="0" smtClean="0">
                <a:solidFill>
                  <a:srgbClr val="FF0000"/>
                </a:solidFill>
              </a:rPr>
              <a:t>o</a:t>
            </a:r>
            <a:endParaRPr lang="en-US" b="1" dirty="0">
              <a:solidFill>
                <a:srgbClr val="FF0000"/>
              </a:solidFill>
            </a:endParaRPr>
          </a:p>
        </p:txBody>
      </p:sp>
      <p:sp>
        <p:nvSpPr>
          <p:cNvPr id="132" name="TextBox 131"/>
          <p:cNvSpPr txBox="1"/>
          <p:nvPr/>
        </p:nvSpPr>
        <p:spPr>
          <a:xfrm>
            <a:off x="4143372" y="3143248"/>
            <a:ext cx="357190" cy="369332"/>
          </a:xfrm>
          <a:prstGeom prst="rect">
            <a:avLst/>
          </a:prstGeom>
          <a:noFill/>
        </p:spPr>
        <p:txBody>
          <a:bodyPr wrap="square" rtlCol="0">
            <a:spAutoFit/>
          </a:bodyPr>
          <a:lstStyle/>
          <a:p>
            <a:r>
              <a:rPr lang="pt-BR" b="1" dirty="0" smtClean="0">
                <a:solidFill>
                  <a:srgbClr val="FF0000"/>
                </a:solidFill>
              </a:rPr>
              <a:t>o</a:t>
            </a:r>
            <a:endParaRPr lang="en-US" b="1" dirty="0">
              <a:solidFill>
                <a:srgbClr val="FF0000"/>
              </a:solidFill>
            </a:endParaRPr>
          </a:p>
        </p:txBody>
      </p:sp>
      <p:sp>
        <p:nvSpPr>
          <p:cNvPr id="133" name="TextBox 132"/>
          <p:cNvSpPr txBox="1"/>
          <p:nvPr/>
        </p:nvSpPr>
        <p:spPr>
          <a:xfrm>
            <a:off x="4143372" y="3571876"/>
            <a:ext cx="357190" cy="369332"/>
          </a:xfrm>
          <a:prstGeom prst="rect">
            <a:avLst/>
          </a:prstGeom>
          <a:noFill/>
        </p:spPr>
        <p:txBody>
          <a:bodyPr wrap="square" rtlCol="0">
            <a:spAutoFit/>
          </a:bodyPr>
          <a:lstStyle/>
          <a:p>
            <a:r>
              <a:rPr lang="pt-BR" b="1" dirty="0" smtClean="0">
                <a:solidFill>
                  <a:srgbClr val="FF0000"/>
                </a:solidFill>
              </a:rPr>
              <a:t>o</a:t>
            </a:r>
            <a:endParaRPr lang="en-US" b="1" dirty="0">
              <a:solidFill>
                <a:srgbClr val="FF0000"/>
              </a:solidFill>
            </a:endParaRPr>
          </a:p>
        </p:txBody>
      </p:sp>
      <p:sp>
        <p:nvSpPr>
          <p:cNvPr id="134" name="TextBox 133"/>
          <p:cNvSpPr txBox="1"/>
          <p:nvPr/>
        </p:nvSpPr>
        <p:spPr>
          <a:xfrm>
            <a:off x="4214810" y="2714620"/>
            <a:ext cx="357190" cy="369332"/>
          </a:xfrm>
          <a:prstGeom prst="rect">
            <a:avLst/>
          </a:prstGeom>
          <a:noFill/>
        </p:spPr>
        <p:txBody>
          <a:bodyPr wrap="square" rtlCol="0">
            <a:spAutoFit/>
          </a:bodyPr>
          <a:lstStyle/>
          <a:p>
            <a:pPr algn="ctr"/>
            <a:r>
              <a:rPr lang="pt-BR" b="1" dirty="0" smtClean="0">
                <a:solidFill>
                  <a:srgbClr val="FF0000"/>
                </a:solidFill>
              </a:rPr>
              <a:t>-</a:t>
            </a:r>
            <a:endParaRPr lang="en-US" b="1" dirty="0">
              <a:solidFill>
                <a:srgbClr val="FF0000"/>
              </a:solidFill>
            </a:endParaRPr>
          </a:p>
        </p:txBody>
      </p:sp>
      <p:sp>
        <p:nvSpPr>
          <p:cNvPr id="135" name="TextBox 134"/>
          <p:cNvSpPr txBox="1"/>
          <p:nvPr/>
        </p:nvSpPr>
        <p:spPr>
          <a:xfrm>
            <a:off x="4214810" y="3131106"/>
            <a:ext cx="357190" cy="369332"/>
          </a:xfrm>
          <a:prstGeom prst="rect">
            <a:avLst/>
          </a:prstGeom>
          <a:noFill/>
        </p:spPr>
        <p:txBody>
          <a:bodyPr wrap="square" rtlCol="0">
            <a:spAutoFit/>
          </a:bodyPr>
          <a:lstStyle/>
          <a:p>
            <a:pPr algn="ctr"/>
            <a:r>
              <a:rPr lang="pt-BR" b="1" dirty="0" smtClean="0">
                <a:solidFill>
                  <a:srgbClr val="FF0000"/>
                </a:solidFill>
              </a:rPr>
              <a:t>-</a:t>
            </a:r>
            <a:endParaRPr lang="en-US" b="1" dirty="0">
              <a:solidFill>
                <a:srgbClr val="FF0000"/>
              </a:solidFill>
            </a:endParaRPr>
          </a:p>
        </p:txBody>
      </p:sp>
      <p:sp>
        <p:nvSpPr>
          <p:cNvPr id="136" name="TextBox 135"/>
          <p:cNvSpPr txBox="1"/>
          <p:nvPr/>
        </p:nvSpPr>
        <p:spPr>
          <a:xfrm>
            <a:off x="4214810" y="3571876"/>
            <a:ext cx="357190" cy="369332"/>
          </a:xfrm>
          <a:prstGeom prst="rect">
            <a:avLst/>
          </a:prstGeom>
          <a:noFill/>
        </p:spPr>
        <p:txBody>
          <a:bodyPr wrap="square" rtlCol="0">
            <a:spAutoFit/>
          </a:bodyPr>
          <a:lstStyle/>
          <a:p>
            <a:pPr algn="ctr"/>
            <a:r>
              <a:rPr lang="pt-BR" b="1" dirty="0" smtClean="0">
                <a:solidFill>
                  <a:srgbClr val="FF0000"/>
                </a:solidFill>
              </a:rPr>
              <a:t>-</a:t>
            </a:r>
            <a:endParaRPr lang="en-US" b="1" dirty="0">
              <a:solidFill>
                <a:srgbClr val="FF0000"/>
              </a:solidFill>
            </a:endParaRPr>
          </a:p>
        </p:txBody>
      </p:sp>
      <p:sp>
        <p:nvSpPr>
          <p:cNvPr id="137" name="TextBox 136"/>
          <p:cNvSpPr txBox="1"/>
          <p:nvPr/>
        </p:nvSpPr>
        <p:spPr>
          <a:xfrm>
            <a:off x="4214810" y="4131238"/>
            <a:ext cx="357190" cy="369332"/>
          </a:xfrm>
          <a:prstGeom prst="rect">
            <a:avLst/>
          </a:prstGeom>
          <a:noFill/>
        </p:spPr>
        <p:txBody>
          <a:bodyPr wrap="square" rtlCol="0">
            <a:spAutoFit/>
          </a:bodyPr>
          <a:lstStyle/>
          <a:p>
            <a:pPr algn="ctr"/>
            <a:r>
              <a:rPr lang="pt-BR" b="1" dirty="0" smtClean="0">
                <a:solidFill>
                  <a:srgbClr val="6666FF"/>
                </a:solidFill>
              </a:rPr>
              <a:t>-</a:t>
            </a:r>
            <a:endParaRPr lang="en-US" b="1" dirty="0">
              <a:solidFill>
                <a:srgbClr val="6666FF"/>
              </a:solidFill>
            </a:endParaRPr>
          </a:p>
        </p:txBody>
      </p:sp>
      <p:sp>
        <p:nvSpPr>
          <p:cNvPr id="138" name="TextBox 137"/>
          <p:cNvSpPr txBox="1"/>
          <p:nvPr/>
        </p:nvSpPr>
        <p:spPr>
          <a:xfrm>
            <a:off x="4143372" y="4143380"/>
            <a:ext cx="357190" cy="369332"/>
          </a:xfrm>
          <a:prstGeom prst="rect">
            <a:avLst/>
          </a:prstGeom>
          <a:noFill/>
          <a:ln>
            <a:noFill/>
          </a:ln>
        </p:spPr>
        <p:txBody>
          <a:bodyPr wrap="square" rtlCol="0">
            <a:spAutoFit/>
          </a:bodyPr>
          <a:lstStyle/>
          <a:p>
            <a:r>
              <a:rPr lang="pt-BR" b="1" dirty="0" smtClean="0">
                <a:solidFill>
                  <a:srgbClr val="6666FF"/>
                </a:solidFill>
              </a:rPr>
              <a:t>o</a:t>
            </a:r>
            <a:endParaRPr lang="en-US" b="1" dirty="0">
              <a:solidFill>
                <a:srgbClr val="6666FF"/>
              </a:solidFill>
            </a:endParaRPr>
          </a:p>
        </p:txBody>
      </p:sp>
      <p:sp>
        <p:nvSpPr>
          <p:cNvPr id="139" name="TextBox 138"/>
          <p:cNvSpPr txBox="1"/>
          <p:nvPr/>
        </p:nvSpPr>
        <p:spPr>
          <a:xfrm>
            <a:off x="4143372" y="4572008"/>
            <a:ext cx="357190" cy="369332"/>
          </a:xfrm>
          <a:prstGeom prst="rect">
            <a:avLst/>
          </a:prstGeom>
          <a:noFill/>
          <a:ln>
            <a:noFill/>
          </a:ln>
        </p:spPr>
        <p:txBody>
          <a:bodyPr wrap="square" rtlCol="0">
            <a:spAutoFit/>
          </a:bodyPr>
          <a:lstStyle/>
          <a:p>
            <a:r>
              <a:rPr lang="pt-BR" b="1" dirty="0" smtClean="0">
                <a:solidFill>
                  <a:srgbClr val="6666FF"/>
                </a:solidFill>
              </a:rPr>
              <a:t>o</a:t>
            </a:r>
            <a:endParaRPr lang="en-US" b="1" dirty="0">
              <a:solidFill>
                <a:srgbClr val="6666FF"/>
              </a:solidFill>
            </a:endParaRPr>
          </a:p>
        </p:txBody>
      </p:sp>
      <p:sp>
        <p:nvSpPr>
          <p:cNvPr id="140" name="TextBox 139"/>
          <p:cNvSpPr txBox="1"/>
          <p:nvPr/>
        </p:nvSpPr>
        <p:spPr>
          <a:xfrm>
            <a:off x="4143372" y="4988494"/>
            <a:ext cx="357190" cy="369332"/>
          </a:xfrm>
          <a:prstGeom prst="rect">
            <a:avLst/>
          </a:prstGeom>
          <a:noFill/>
          <a:ln>
            <a:noFill/>
          </a:ln>
        </p:spPr>
        <p:txBody>
          <a:bodyPr wrap="square" rtlCol="0">
            <a:spAutoFit/>
          </a:bodyPr>
          <a:lstStyle/>
          <a:p>
            <a:r>
              <a:rPr lang="pt-BR" b="1" dirty="0" smtClean="0">
                <a:solidFill>
                  <a:srgbClr val="6666FF"/>
                </a:solidFill>
              </a:rPr>
              <a:t>o</a:t>
            </a:r>
            <a:endParaRPr lang="en-US" b="1" dirty="0">
              <a:solidFill>
                <a:srgbClr val="6666FF"/>
              </a:solidFill>
            </a:endParaRPr>
          </a:p>
        </p:txBody>
      </p:sp>
      <p:sp>
        <p:nvSpPr>
          <p:cNvPr id="141" name="TextBox 140"/>
          <p:cNvSpPr txBox="1"/>
          <p:nvPr/>
        </p:nvSpPr>
        <p:spPr>
          <a:xfrm>
            <a:off x="4214810" y="4559866"/>
            <a:ext cx="357190" cy="369332"/>
          </a:xfrm>
          <a:prstGeom prst="rect">
            <a:avLst/>
          </a:prstGeom>
          <a:noFill/>
        </p:spPr>
        <p:txBody>
          <a:bodyPr wrap="square" rtlCol="0">
            <a:spAutoFit/>
          </a:bodyPr>
          <a:lstStyle/>
          <a:p>
            <a:pPr algn="ctr"/>
            <a:r>
              <a:rPr lang="pt-BR" b="1" dirty="0" smtClean="0">
                <a:solidFill>
                  <a:srgbClr val="6666FF"/>
                </a:solidFill>
              </a:rPr>
              <a:t>-</a:t>
            </a:r>
            <a:endParaRPr lang="en-US" b="1" dirty="0">
              <a:solidFill>
                <a:srgbClr val="6666FF"/>
              </a:solidFill>
            </a:endParaRPr>
          </a:p>
        </p:txBody>
      </p:sp>
      <p:sp>
        <p:nvSpPr>
          <p:cNvPr id="142" name="TextBox 141"/>
          <p:cNvSpPr txBox="1"/>
          <p:nvPr/>
        </p:nvSpPr>
        <p:spPr>
          <a:xfrm>
            <a:off x="4214810" y="4988494"/>
            <a:ext cx="357190" cy="369332"/>
          </a:xfrm>
          <a:prstGeom prst="rect">
            <a:avLst/>
          </a:prstGeom>
          <a:noFill/>
        </p:spPr>
        <p:txBody>
          <a:bodyPr wrap="square" rtlCol="0">
            <a:spAutoFit/>
          </a:bodyPr>
          <a:lstStyle/>
          <a:p>
            <a:pPr algn="ctr"/>
            <a:r>
              <a:rPr lang="pt-BR" b="1" dirty="0" smtClean="0">
                <a:solidFill>
                  <a:srgbClr val="6666FF"/>
                </a:solidFill>
              </a:rPr>
              <a:t>-</a:t>
            </a:r>
            <a:endParaRPr lang="en-US" b="1" dirty="0">
              <a:solidFill>
                <a:srgbClr val="6666FF"/>
              </a:solidFill>
            </a:endParaRPr>
          </a:p>
        </p:txBody>
      </p:sp>
      <p:sp>
        <p:nvSpPr>
          <p:cNvPr id="143" name="TextBox 142"/>
          <p:cNvSpPr txBox="1"/>
          <p:nvPr/>
        </p:nvSpPr>
        <p:spPr>
          <a:xfrm rot="5400000">
            <a:off x="4369263" y="1845787"/>
            <a:ext cx="357190" cy="523220"/>
          </a:xfrm>
          <a:prstGeom prst="rect">
            <a:avLst/>
          </a:prstGeom>
          <a:noFill/>
        </p:spPr>
        <p:txBody>
          <a:bodyPr wrap="square" rtlCol="0">
            <a:spAutoFit/>
          </a:bodyPr>
          <a:lstStyle/>
          <a:p>
            <a:r>
              <a:rPr lang="pt-BR" sz="2800" dirty="0" smtClean="0">
                <a:solidFill>
                  <a:srgbClr val="00B050"/>
                </a:solidFill>
                <a:latin typeface="Consolas" pitchFamily="49" charset="0"/>
              </a:rPr>
              <a:t>s</a:t>
            </a:r>
            <a:endParaRPr lang="en-US" sz="2800" dirty="0">
              <a:solidFill>
                <a:srgbClr val="00B050"/>
              </a:solidFill>
              <a:latin typeface="Consolas" pitchFamily="49" charset="0"/>
            </a:endParaRPr>
          </a:p>
        </p:txBody>
      </p:sp>
      <p:sp>
        <p:nvSpPr>
          <p:cNvPr id="144" name="TextBox 143"/>
          <p:cNvSpPr txBox="1"/>
          <p:nvPr/>
        </p:nvSpPr>
        <p:spPr>
          <a:xfrm rot="5400000">
            <a:off x="4369263" y="2274415"/>
            <a:ext cx="357190" cy="523220"/>
          </a:xfrm>
          <a:prstGeom prst="rect">
            <a:avLst/>
          </a:prstGeom>
          <a:noFill/>
        </p:spPr>
        <p:txBody>
          <a:bodyPr wrap="square" rtlCol="0">
            <a:spAutoFit/>
          </a:bodyPr>
          <a:lstStyle/>
          <a:p>
            <a:r>
              <a:rPr lang="pt-BR" sz="2800" dirty="0" smtClean="0">
                <a:solidFill>
                  <a:srgbClr val="00B050"/>
                </a:solidFill>
                <a:latin typeface="Consolas" pitchFamily="49" charset="0"/>
              </a:rPr>
              <a:t>s</a:t>
            </a:r>
            <a:endParaRPr lang="en-US" sz="2800" dirty="0">
              <a:solidFill>
                <a:srgbClr val="00B050"/>
              </a:solidFill>
              <a:latin typeface="Consolas" pitchFamily="49" charset="0"/>
            </a:endParaRPr>
          </a:p>
        </p:txBody>
      </p:sp>
      <p:sp>
        <p:nvSpPr>
          <p:cNvPr id="145" name="TextBox 144"/>
          <p:cNvSpPr txBox="1"/>
          <p:nvPr/>
        </p:nvSpPr>
        <p:spPr>
          <a:xfrm rot="5400000">
            <a:off x="4369263" y="2631605"/>
            <a:ext cx="357190" cy="523220"/>
          </a:xfrm>
          <a:prstGeom prst="rect">
            <a:avLst/>
          </a:prstGeom>
          <a:noFill/>
        </p:spPr>
        <p:txBody>
          <a:bodyPr wrap="square" rtlCol="0">
            <a:spAutoFit/>
          </a:bodyPr>
          <a:lstStyle/>
          <a:p>
            <a:r>
              <a:rPr lang="pt-BR" sz="2800" dirty="0" smtClean="0">
                <a:solidFill>
                  <a:srgbClr val="FF0000"/>
                </a:solidFill>
                <a:latin typeface="Consolas" pitchFamily="49" charset="0"/>
              </a:rPr>
              <a:t>s</a:t>
            </a:r>
            <a:endParaRPr lang="en-US" sz="2800" dirty="0">
              <a:solidFill>
                <a:srgbClr val="FF0000"/>
              </a:solidFill>
              <a:latin typeface="Consolas" pitchFamily="49" charset="0"/>
            </a:endParaRPr>
          </a:p>
        </p:txBody>
      </p:sp>
      <p:sp>
        <p:nvSpPr>
          <p:cNvPr id="146" name="TextBox 145"/>
          <p:cNvSpPr txBox="1"/>
          <p:nvPr/>
        </p:nvSpPr>
        <p:spPr>
          <a:xfrm rot="5400000">
            <a:off x="4369263" y="3060233"/>
            <a:ext cx="357190" cy="523220"/>
          </a:xfrm>
          <a:prstGeom prst="rect">
            <a:avLst/>
          </a:prstGeom>
          <a:noFill/>
        </p:spPr>
        <p:txBody>
          <a:bodyPr wrap="square" rtlCol="0">
            <a:spAutoFit/>
          </a:bodyPr>
          <a:lstStyle/>
          <a:p>
            <a:r>
              <a:rPr lang="pt-BR" sz="2800" dirty="0" smtClean="0">
                <a:solidFill>
                  <a:srgbClr val="FF0000"/>
                </a:solidFill>
                <a:latin typeface="Consolas" pitchFamily="49" charset="0"/>
              </a:rPr>
              <a:t>s</a:t>
            </a:r>
            <a:endParaRPr lang="en-US" sz="2800" dirty="0">
              <a:solidFill>
                <a:srgbClr val="FF0000"/>
              </a:solidFill>
              <a:latin typeface="Consolas" pitchFamily="49" charset="0"/>
            </a:endParaRPr>
          </a:p>
        </p:txBody>
      </p:sp>
      <p:sp>
        <p:nvSpPr>
          <p:cNvPr id="147" name="TextBox 146"/>
          <p:cNvSpPr txBox="1"/>
          <p:nvPr/>
        </p:nvSpPr>
        <p:spPr>
          <a:xfrm rot="5400000">
            <a:off x="4369263" y="3488861"/>
            <a:ext cx="357190" cy="523220"/>
          </a:xfrm>
          <a:prstGeom prst="rect">
            <a:avLst/>
          </a:prstGeom>
          <a:noFill/>
        </p:spPr>
        <p:txBody>
          <a:bodyPr wrap="square" rtlCol="0">
            <a:spAutoFit/>
          </a:bodyPr>
          <a:lstStyle/>
          <a:p>
            <a:r>
              <a:rPr lang="pt-BR" sz="2800" dirty="0" smtClean="0">
                <a:solidFill>
                  <a:srgbClr val="FF0000"/>
                </a:solidFill>
                <a:latin typeface="Consolas" pitchFamily="49" charset="0"/>
              </a:rPr>
              <a:t>s</a:t>
            </a:r>
            <a:endParaRPr lang="en-US" sz="2800" dirty="0">
              <a:solidFill>
                <a:srgbClr val="FF0000"/>
              </a:solidFill>
              <a:latin typeface="Consolas" pitchFamily="49" charset="0"/>
            </a:endParaRPr>
          </a:p>
        </p:txBody>
      </p:sp>
      <p:sp>
        <p:nvSpPr>
          <p:cNvPr id="148" name="TextBox 147"/>
          <p:cNvSpPr txBox="1"/>
          <p:nvPr/>
        </p:nvSpPr>
        <p:spPr>
          <a:xfrm rot="5400000">
            <a:off x="4369263" y="4060365"/>
            <a:ext cx="357190" cy="523220"/>
          </a:xfrm>
          <a:prstGeom prst="rect">
            <a:avLst/>
          </a:prstGeom>
          <a:noFill/>
        </p:spPr>
        <p:txBody>
          <a:bodyPr wrap="square" rtlCol="0">
            <a:spAutoFit/>
          </a:bodyPr>
          <a:lstStyle/>
          <a:p>
            <a:r>
              <a:rPr lang="pt-BR" sz="2800" dirty="0" smtClean="0">
                <a:solidFill>
                  <a:srgbClr val="6666FF"/>
                </a:solidFill>
                <a:latin typeface="Consolas" pitchFamily="49" charset="0"/>
              </a:rPr>
              <a:t>s</a:t>
            </a:r>
            <a:endParaRPr lang="en-US" sz="2800" dirty="0">
              <a:solidFill>
                <a:srgbClr val="6666FF"/>
              </a:solidFill>
              <a:latin typeface="Consolas" pitchFamily="49" charset="0"/>
            </a:endParaRPr>
          </a:p>
        </p:txBody>
      </p:sp>
      <p:sp>
        <p:nvSpPr>
          <p:cNvPr id="150" name="TextBox 149"/>
          <p:cNvSpPr txBox="1"/>
          <p:nvPr/>
        </p:nvSpPr>
        <p:spPr>
          <a:xfrm rot="5400000">
            <a:off x="4369263" y="4488993"/>
            <a:ext cx="357190" cy="523220"/>
          </a:xfrm>
          <a:prstGeom prst="rect">
            <a:avLst/>
          </a:prstGeom>
          <a:noFill/>
        </p:spPr>
        <p:txBody>
          <a:bodyPr wrap="square" rtlCol="0">
            <a:spAutoFit/>
          </a:bodyPr>
          <a:lstStyle/>
          <a:p>
            <a:r>
              <a:rPr lang="pt-BR" sz="2800" dirty="0" smtClean="0">
                <a:solidFill>
                  <a:srgbClr val="6666FF"/>
                </a:solidFill>
                <a:latin typeface="Consolas" pitchFamily="49" charset="0"/>
              </a:rPr>
              <a:t>s</a:t>
            </a:r>
            <a:endParaRPr lang="en-US" sz="2800" dirty="0">
              <a:solidFill>
                <a:srgbClr val="6666FF"/>
              </a:solidFill>
              <a:latin typeface="Consolas" pitchFamily="49" charset="0"/>
            </a:endParaRPr>
          </a:p>
        </p:txBody>
      </p:sp>
      <p:sp>
        <p:nvSpPr>
          <p:cNvPr id="151" name="TextBox 150"/>
          <p:cNvSpPr txBox="1"/>
          <p:nvPr/>
        </p:nvSpPr>
        <p:spPr>
          <a:xfrm rot="5400000">
            <a:off x="4369263" y="4917621"/>
            <a:ext cx="357190" cy="523220"/>
          </a:xfrm>
          <a:prstGeom prst="rect">
            <a:avLst/>
          </a:prstGeom>
          <a:noFill/>
        </p:spPr>
        <p:txBody>
          <a:bodyPr wrap="square" rtlCol="0">
            <a:spAutoFit/>
          </a:bodyPr>
          <a:lstStyle/>
          <a:p>
            <a:r>
              <a:rPr lang="pt-BR" sz="2800" dirty="0" smtClean="0">
                <a:solidFill>
                  <a:srgbClr val="6666FF"/>
                </a:solidFill>
                <a:latin typeface="Consolas" pitchFamily="49" charset="0"/>
              </a:rPr>
              <a:t>s</a:t>
            </a:r>
            <a:endParaRPr lang="en-US" sz="2800" dirty="0">
              <a:solidFill>
                <a:srgbClr val="6666FF"/>
              </a:solidFill>
              <a:latin typeface="Consolas" pitchFamily="49" charset="0"/>
            </a:endParaRPr>
          </a:p>
        </p:txBody>
      </p:sp>
      <p:cxnSp>
        <p:nvCxnSpPr>
          <p:cNvPr id="152" name="Straight Connector 151"/>
          <p:cNvCxnSpPr/>
          <p:nvPr/>
        </p:nvCxnSpPr>
        <p:spPr>
          <a:xfrm>
            <a:off x="4572000" y="1712900"/>
            <a:ext cx="64294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a:off x="4572000" y="2141528"/>
            <a:ext cx="64294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a:off x="4572000" y="2570156"/>
            <a:ext cx="64294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6" name="Straight Connector 155"/>
          <p:cNvCxnSpPr/>
          <p:nvPr/>
        </p:nvCxnSpPr>
        <p:spPr>
          <a:xfrm>
            <a:off x="4572000" y="2927346"/>
            <a:ext cx="64294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a:off x="4572000" y="3355974"/>
            <a:ext cx="64294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4572000" y="3784602"/>
            <a:ext cx="64294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a:off x="4572000" y="4356106"/>
            <a:ext cx="642942"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60" name="Straight Connector 159"/>
          <p:cNvCxnSpPr/>
          <p:nvPr/>
        </p:nvCxnSpPr>
        <p:spPr>
          <a:xfrm>
            <a:off x="4572000" y="4784734"/>
            <a:ext cx="642942"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61" name="Straight Connector 160"/>
          <p:cNvCxnSpPr/>
          <p:nvPr/>
        </p:nvCxnSpPr>
        <p:spPr>
          <a:xfrm>
            <a:off x="4572000" y="5213362"/>
            <a:ext cx="642942"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nvGrpSpPr>
          <p:cNvPr id="162" name="Group 161"/>
          <p:cNvGrpSpPr/>
          <p:nvPr/>
        </p:nvGrpSpPr>
        <p:grpSpPr>
          <a:xfrm rot="5400000">
            <a:off x="5072066" y="1643050"/>
            <a:ext cx="142876" cy="142876"/>
            <a:chOff x="5143504" y="2714620"/>
            <a:chExt cx="142876" cy="214314"/>
          </a:xfrm>
        </p:grpSpPr>
        <p:cxnSp>
          <p:nvCxnSpPr>
            <p:cNvPr id="163" name="Straight Connector 162"/>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4" name="Straight Connector 163"/>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65" name="Group 164"/>
          <p:cNvGrpSpPr/>
          <p:nvPr/>
        </p:nvGrpSpPr>
        <p:grpSpPr>
          <a:xfrm rot="5400000">
            <a:off x="5072066" y="2071678"/>
            <a:ext cx="142876" cy="142876"/>
            <a:chOff x="5143504" y="2714620"/>
            <a:chExt cx="142876" cy="214314"/>
          </a:xfrm>
        </p:grpSpPr>
        <p:cxnSp>
          <p:nvCxnSpPr>
            <p:cNvPr id="166" name="Straight Connector 16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7" name="Straight Connector 16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68" name="Group 167"/>
          <p:cNvGrpSpPr/>
          <p:nvPr/>
        </p:nvGrpSpPr>
        <p:grpSpPr>
          <a:xfrm rot="5400000">
            <a:off x="5072066" y="2500306"/>
            <a:ext cx="142876" cy="142876"/>
            <a:chOff x="5143504" y="2714620"/>
            <a:chExt cx="142876" cy="214314"/>
          </a:xfrm>
        </p:grpSpPr>
        <p:cxnSp>
          <p:nvCxnSpPr>
            <p:cNvPr id="169" name="Straight Connector 168"/>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0" name="Straight Connector 169"/>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71" name="Group 170"/>
          <p:cNvGrpSpPr/>
          <p:nvPr/>
        </p:nvGrpSpPr>
        <p:grpSpPr>
          <a:xfrm rot="5400000">
            <a:off x="5072066" y="2857496"/>
            <a:ext cx="142876" cy="142876"/>
            <a:chOff x="5143504" y="2714620"/>
            <a:chExt cx="142876" cy="214314"/>
          </a:xfrm>
        </p:grpSpPr>
        <p:cxnSp>
          <p:nvCxnSpPr>
            <p:cNvPr id="172" name="Straight Connector 171"/>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3" name="Straight Connector 172"/>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74" name="Group 173"/>
          <p:cNvGrpSpPr/>
          <p:nvPr/>
        </p:nvGrpSpPr>
        <p:grpSpPr>
          <a:xfrm rot="5400000">
            <a:off x="5072066" y="3286124"/>
            <a:ext cx="142876" cy="142876"/>
            <a:chOff x="5143504" y="2714620"/>
            <a:chExt cx="142876" cy="214314"/>
          </a:xfrm>
        </p:grpSpPr>
        <p:cxnSp>
          <p:nvCxnSpPr>
            <p:cNvPr id="175" name="Straight Connector 174"/>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6" name="Straight Connector 175"/>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77" name="Group 176"/>
          <p:cNvGrpSpPr/>
          <p:nvPr/>
        </p:nvGrpSpPr>
        <p:grpSpPr>
          <a:xfrm rot="5400000">
            <a:off x="5072066" y="3714752"/>
            <a:ext cx="142876" cy="142876"/>
            <a:chOff x="5143504" y="2714620"/>
            <a:chExt cx="142876" cy="214314"/>
          </a:xfrm>
        </p:grpSpPr>
        <p:cxnSp>
          <p:nvCxnSpPr>
            <p:cNvPr id="178" name="Straight Connector 177"/>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9" name="Straight Connector 178"/>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80" name="Group 179"/>
          <p:cNvGrpSpPr/>
          <p:nvPr/>
        </p:nvGrpSpPr>
        <p:grpSpPr>
          <a:xfrm rot="5400000">
            <a:off x="5072066" y="4286256"/>
            <a:ext cx="142876" cy="142876"/>
            <a:chOff x="5143504" y="2714620"/>
            <a:chExt cx="142876" cy="214314"/>
          </a:xfrm>
        </p:grpSpPr>
        <p:cxnSp>
          <p:nvCxnSpPr>
            <p:cNvPr id="181" name="Straight Connector 180"/>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82" name="Straight Connector 181"/>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183" name="Group 182"/>
          <p:cNvGrpSpPr/>
          <p:nvPr/>
        </p:nvGrpSpPr>
        <p:grpSpPr>
          <a:xfrm rot="5400000">
            <a:off x="5072066" y="4714884"/>
            <a:ext cx="142876" cy="142876"/>
            <a:chOff x="5143504" y="2714620"/>
            <a:chExt cx="142876" cy="214314"/>
          </a:xfrm>
        </p:grpSpPr>
        <p:cxnSp>
          <p:nvCxnSpPr>
            <p:cNvPr id="184" name="Straight Connector 183"/>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85" name="Straight Connector 184"/>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186" name="Group 185"/>
          <p:cNvGrpSpPr/>
          <p:nvPr/>
        </p:nvGrpSpPr>
        <p:grpSpPr>
          <a:xfrm rot="5400000">
            <a:off x="5072066" y="5143512"/>
            <a:ext cx="142876" cy="142876"/>
            <a:chOff x="5143504" y="2714620"/>
            <a:chExt cx="142876" cy="214314"/>
          </a:xfrm>
        </p:grpSpPr>
        <p:cxnSp>
          <p:nvCxnSpPr>
            <p:cNvPr id="187" name="Straight Connector 186"/>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88" name="Straight Connector 187"/>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sp>
        <p:nvSpPr>
          <p:cNvPr id="189" name="Rectangle 188"/>
          <p:cNvSpPr/>
          <p:nvPr/>
        </p:nvSpPr>
        <p:spPr>
          <a:xfrm>
            <a:off x="1285852" y="5581664"/>
            <a:ext cx="214314" cy="133352"/>
          </a:xfrm>
          <a:prstGeom prst="rect">
            <a:avLst/>
          </a:prstGeom>
          <a:solidFill>
            <a:srgbClr val="7030A0"/>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0" name="Rectangle 189"/>
          <p:cNvSpPr/>
          <p:nvPr/>
        </p:nvSpPr>
        <p:spPr>
          <a:xfrm>
            <a:off x="1643042" y="5572140"/>
            <a:ext cx="214314" cy="133352"/>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3" name="Straight Connector 192"/>
          <p:cNvCxnSpPr/>
          <p:nvPr/>
        </p:nvCxnSpPr>
        <p:spPr>
          <a:xfrm>
            <a:off x="1071538" y="5857892"/>
            <a:ext cx="357190"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95" name="Straight Connector 194"/>
          <p:cNvCxnSpPr/>
          <p:nvPr/>
        </p:nvCxnSpPr>
        <p:spPr>
          <a:xfrm>
            <a:off x="571472" y="5857892"/>
            <a:ext cx="357190"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96" name="Straight Connector 195"/>
          <p:cNvCxnSpPr/>
          <p:nvPr/>
        </p:nvCxnSpPr>
        <p:spPr>
          <a:xfrm rot="10800000" flipV="1">
            <a:off x="928662" y="5776930"/>
            <a:ext cx="142876" cy="80962"/>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197" name="Group 196"/>
          <p:cNvGrpSpPr/>
          <p:nvPr/>
        </p:nvGrpSpPr>
        <p:grpSpPr>
          <a:xfrm rot="5400000">
            <a:off x="428596" y="5786454"/>
            <a:ext cx="142876" cy="142876"/>
            <a:chOff x="5143504" y="2714620"/>
            <a:chExt cx="142876" cy="214314"/>
          </a:xfrm>
        </p:grpSpPr>
        <p:cxnSp>
          <p:nvCxnSpPr>
            <p:cNvPr id="198" name="Straight Connector 197"/>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99" name="Straight Connector 198"/>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200" name="Straight Connector 199"/>
          <p:cNvCxnSpPr/>
          <p:nvPr/>
        </p:nvCxnSpPr>
        <p:spPr>
          <a:xfrm>
            <a:off x="214282" y="5857892"/>
            <a:ext cx="357190"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202" name="Straight Connector 201"/>
          <p:cNvCxnSpPr/>
          <p:nvPr/>
        </p:nvCxnSpPr>
        <p:spPr>
          <a:xfrm>
            <a:off x="1071538" y="6143644"/>
            <a:ext cx="714380"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04" name="Straight Connector 203"/>
          <p:cNvCxnSpPr/>
          <p:nvPr/>
        </p:nvCxnSpPr>
        <p:spPr>
          <a:xfrm>
            <a:off x="571472" y="6142056"/>
            <a:ext cx="357190"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06" name="Straight Connector 205"/>
          <p:cNvCxnSpPr/>
          <p:nvPr/>
        </p:nvCxnSpPr>
        <p:spPr>
          <a:xfrm rot="10800000" flipV="1">
            <a:off x="928662" y="6062682"/>
            <a:ext cx="142876" cy="80962"/>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07" name="Straight Connector 206"/>
          <p:cNvCxnSpPr/>
          <p:nvPr/>
        </p:nvCxnSpPr>
        <p:spPr>
          <a:xfrm>
            <a:off x="214282" y="6142056"/>
            <a:ext cx="357190"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nvGrpSpPr>
          <p:cNvPr id="208" name="Group 207"/>
          <p:cNvGrpSpPr/>
          <p:nvPr/>
        </p:nvGrpSpPr>
        <p:grpSpPr>
          <a:xfrm rot="5400000">
            <a:off x="500034" y="6072206"/>
            <a:ext cx="142876" cy="142876"/>
            <a:chOff x="5143504" y="2714620"/>
            <a:chExt cx="142876" cy="214314"/>
          </a:xfrm>
        </p:grpSpPr>
        <p:cxnSp>
          <p:nvCxnSpPr>
            <p:cNvPr id="209" name="Straight Connector 208"/>
            <p:cNvCxnSpPr/>
            <p:nvPr/>
          </p:nvCxnSpPr>
          <p:spPr>
            <a:xfrm rot="5400000" flipH="1" flipV="1">
              <a:off x="5072066" y="2786058"/>
              <a:ext cx="214314" cy="714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10" name="Straight Connector 209"/>
            <p:cNvCxnSpPr/>
            <p:nvPr/>
          </p:nvCxnSpPr>
          <p:spPr>
            <a:xfrm rot="16200000" flipH="1">
              <a:off x="5143504" y="2786058"/>
              <a:ext cx="214314" cy="714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grpSp>
        <p:nvGrpSpPr>
          <p:cNvPr id="217" name="Group 216"/>
          <p:cNvGrpSpPr/>
          <p:nvPr/>
        </p:nvGrpSpPr>
        <p:grpSpPr>
          <a:xfrm>
            <a:off x="1142976" y="2214554"/>
            <a:ext cx="928694" cy="500066"/>
            <a:chOff x="5857884" y="928670"/>
            <a:chExt cx="928694" cy="500066"/>
          </a:xfrm>
        </p:grpSpPr>
        <p:sp>
          <p:nvSpPr>
            <p:cNvPr id="212" name="Oval 211"/>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3" name="TextBox 212"/>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214" name="Group 213"/>
          <p:cNvGrpSpPr/>
          <p:nvPr/>
        </p:nvGrpSpPr>
        <p:grpSpPr>
          <a:xfrm>
            <a:off x="1357290" y="1142984"/>
            <a:ext cx="928694" cy="500066"/>
            <a:chOff x="7858148" y="500042"/>
            <a:chExt cx="928694" cy="500066"/>
          </a:xfrm>
        </p:grpSpPr>
        <p:sp>
          <p:nvSpPr>
            <p:cNvPr id="215" name="Oval 214"/>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6" name="TextBox 215"/>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cxnSp>
        <p:nvCxnSpPr>
          <p:cNvPr id="219" name="Straight Connector 218"/>
          <p:cNvCxnSpPr/>
          <p:nvPr/>
        </p:nvCxnSpPr>
        <p:spPr>
          <a:xfrm rot="5400000">
            <a:off x="1000894" y="1928008"/>
            <a:ext cx="85725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224" name="Straight Connector 223"/>
          <p:cNvCxnSpPr/>
          <p:nvPr/>
        </p:nvCxnSpPr>
        <p:spPr>
          <a:xfrm rot="10800000" flipV="1">
            <a:off x="1285852" y="2347906"/>
            <a:ext cx="142876" cy="80962"/>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226" name="Group 225"/>
          <p:cNvGrpSpPr/>
          <p:nvPr/>
        </p:nvGrpSpPr>
        <p:grpSpPr>
          <a:xfrm>
            <a:off x="1500166" y="2786058"/>
            <a:ext cx="928694" cy="500066"/>
            <a:chOff x="5857884" y="928670"/>
            <a:chExt cx="928694" cy="500066"/>
          </a:xfrm>
        </p:grpSpPr>
        <p:sp>
          <p:nvSpPr>
            <p:cNvPr id="227" name="Oval 226"/>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8" name="TextBox 227"/>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cxnSp>
        <p:nvCxnSpPr>
          <p:cNvPr id="230" name="Straight Connector 229"/>
          <p:cNvCxnSpPr/>
          <p:nvPr/>
        </p:nvCxnSpPr>
        <p:spPr>
          <a:xfrm rot="5400000">
            <a:off x="1071539" y="2285992"/>
            <a:ext cx="1428760" cy="1"/>
          </a:xfrm>
          <a:prstGeom prst="line">
            <a:avLst/>
          </a:prstGeom>
        </p:spPr>
        <p:style>
          <a:lnRef idx="2">
            <a:schemeClr val="dk1"/>
          </a:lnRef>
          <a:fillRef idx="0">
            <a:schemeClr val="dk1"/>
          </a:fillRef>
          <a:effectRef idx="1">
            <a:schemeClr val="dk1"/>
          </a:effectRef>
          <a:fontRef idx="minor">
            <a:schemeClr val="tx1"/>
          </a:fontRef>
        </p:style>
      </p:cxnSp>
      <p:cxnSp>
        <p:nvCxnSpPr>
          <p:cNvPr id="233" name="Straight Connector 232"/>
          <p:cNvCxnSpPr/>
          <p:nvPr/>
        </p:nvCxnSpPr>
        <p:spPr>
          <a:xfrm rot="10800000" flipV="1">
            <a:off x="1643042" y="2990848"/>
            <a:ext cx="142876" cy="80962"/>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234" name="TextBox 233"/>
          <p:cNvSpPr txBox="1"/>
          <p:nvPr/>
        </p:nvSpPr>
        <p:spPr>
          <a:xfrm>
            <a:off x="-32" y="5631436"/>
            <a:ext cx="142876" cy="369332"/>
          </a:xfrm>
          <a:prstGeom prst="rect">
            <a:avLst/>
          </a:prstGeom>
          <a:noFill/>
        </p:spPr>
        <p:txBody>
          <a:bodyPr wrap="square" rtlCol="0">
            <a:spAutoFit/>
          </a:bodyPr>
          <a:lstStyle/>
          <a:p>
            <a:r>
              <a:rPr lang="pt-BR" dirty="0" smtClean="0"/>
              <a:t>1</a:t>
            </a:r>
            <a:endParaRPr lang="en-US" dirty="0"/>
          </a:p>
        </p:txBody>
      </p:sp>
      <p:sp>
        <p:nvSpPr>
          <p:cNvPr id="235" name="TextBox 234"/>
          <p:cNvSpPr txBox="1"/>
          <p:nvPr/>
        </p:nvSpPr>
        <p:spPr>
          <a:xfrm>
            <a:off x="-32" y="5929330"/>
            <a:ext cx="571504" cy="369332"/>
          </a:xfrm>
          <a:prstGeom prst="rect">
            <a:avLst/>
          </a:prstGeom>
          <a:noFill/>
        </p:spPr>
        <p:txBody>
          <a:bodyPr wrap="square" rtlCol="0">
            <a:spAutoFit/>
          </a:bodyPr>
          <a:lstStyle/>
          <a:p>
            <a:r>
              <a:rPr lang="pt-BR" dirty="0" smtClean="0"/>
              <a:t>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14</a:t>
            </a:fld>
            <a:endParaRPr lang="de-DE" sz="1200" kern="1200">
              <a:solidFill>
                <a:srgbClr val="000000"/>
              </a:solidFill>
              <a:latin typeface="Arial" charset="0"/>
              <a:ea typeface="+mn-ea"/>
              <a:cs typeface="+mn-cs"/>
            </a:endParaRPr>
          </a:p>
        </p:txBody>
      </p:sp>
      <p:sp>
        <p:nvSpPr>
          <p:cNvPr id="3" name="TextBox 2"/>
          <p:cNvSpPr txBox="1"/>
          <p:nvPr/>
        </p:nvSpPr>
        <p:spPr>
          <a:xfrm>
            <a:off x="357158" y="285728"/>
            <a:ext cx="8072462" cy="400110"/>
          </a:xfrm>
          <a:prstGeom prst="rect">
            <a:avLst/>
          </a:prstGeom>
          <a:noFill/>
        </p:spPr>
        <p:txBody>
          <a:bodyPr wrap="square" rtlCol="0">
            <a:spAutoFit/>
          </a:bodyPr>
          <a:lstStyle/>
          <a:p>
            <a:pPr algn="ctr"/>
            <a:r>
              <a:rPr lang="pt-BR" sz="2000" b="1" dirty="0" smtClean="0"/>
              <a:t>ANEL</a:t>
            </a:r>
            <a:endParaRPr lang="en-US" sz="2000" b="1" dirty="0"/>
          </a:p>
        </p:txBody>
      </p:sp>
      <p:cxnSp>
        <p:nvCxnSpPr>
          <p:cNvPr id="5" name="Straight Connector 4"/>
          <p:cNvCxnSpPr/>
          <p:nvPr/>
        </p:nvCxnSpPr>
        <p:spPr>
          <a:xfrm>
            <a:off x="857224" y="6572272"/>
            <a:ext cx="3143272"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857224" y="6215082"/>
            <a:ext cx="314327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857224" y="5857892"/>
            <a:ext cx="3714776" cy="15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857224" y="5857892"/>
            <a:ext cx="371477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rot="5400000" flipH="1" flipV="1">
            <a:off x="-1071602" y="3929066"/>
            <a:ext cx="385765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857224" y="2000240"/>
            <a:ext cx="1143008"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rot="5400000">
            <a:off x="2322100" y="2821380"/>
            <a:ext cx="214314"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91" name="Straight Connector 90"/>
          <p:cNvCxnSpPr/>
          <p:nvPr/>
        </p:nvCxnSpPr>
        <p:spPr>
          <a:xfrm rot="10800000" flipV="1">
            <a:off x="2571737" y="1919277"/>
            <a:ext cx="142876" cy="80962"/>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92" name="Straight Connector 91"/>
          <p:cNvCxnSpPr/>
          <p:nvPr/>
        </p:nvCxnSpPr>
        <p:spPr>
          <a:xfrm>
            <a:off x="2071670" y="1928802"/>
            <a:ext cx="142876" cy="714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a:off x="2214546" y="1998652"/>
            <a:ext cx="357190" cy="1588"/>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p:nvPr/>
        </p:nvCxnSpPr>
        <p:spPr>
          <a:xfrm rot="10800000" flipV="1">
            <a:off x="2071671" y="1919277"/>
            <a:ext cx="142876" cy="80962"/>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nvGrpSpPr>
          <p:cNvPr id="105" name="Group 104"/>
          <p:cNvGrpSpPr/>
          <p:nvPr/>
        </p:nvGrpSpPr>
        <p:grpSpPr>
          <a:xfrm rot="10800000">
            <a:off x="2357423" y="2214554"/>
            <a:ext cx="142876" cy="142876"/>
            <a:chOff x="5143504" y="2714620"/>
            <a:chExt cx="142876" cy="214314"/>
          </a:xfrm>
        </p:grpSpPr>
        <p:cxnSp>
          <p:nvCxnSpPr>
            <p:cNvPr id="106" name="Straight Connector 10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10" name="Group 109"/>
          <p:cNvGrpSpPr/>
          <p:nvPr/>
        </p:nvGrpSpPr>
        <p:grpSpPr>
          <a:xfrm rot="10800000">
            <a:off x="2357423" y="2938458"/>
            <a:ext cx="142876" cy="142876"/>
            <a:chOff x="5143504" y="2714620"/>
            <a:chExt cx="142876" cy="214314"/>
          </a:xfrm>
        </p:grpSpPr>
        <p:cxnSp>
          <p:nvCxnSpPr>
            <p:cNvPr id="111" name="Straight Connector 110"/>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17" name="Straight Connector 116"/>
          <p:cNvCxnSpPr/>
          <p:nvPr/>
        </p:nvCxnSpPr>
        <p:spPr>
          <a:xfrm>
            <a:off x="1500166" y="4000504"/>
            <a:ext cx="200026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rot="5400000">
            <a:off x="2358218" y="3928271"/>
            <a:ext cx="142873"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rot="5400000">
            <a:off x="1750994" y="4106867"/>
            <a:ext cx="214313"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rot="5400000">
            <a:off x="2322498" y="4106867"/>
            <a:ext cx="214313"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6" name="Straight Connector 125"/>
          <p:cNvCxnSpPr/>
          <p:nvPr/>
        </p:nvCxnSpPr>
        <p:spPr>
          <a:xfrm rot="5400000">
            <a:off x="2822564" y="4106867"/>
            <a:ext cx="214313"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27" name="TextBox 126"/>
          <p:cNvSpPr txBox="1"/>
          <p:nvPr/>
        </p:nvSpPr>
        <p:spPr>
          <a:xfrm rot="5400000">
            <a:off x="7006963" y="4137309"/>
            <a:ext cx="357190" cy="369332"/>
          </a:xfrm>
          <a:prstGeom prst="rect">
            <a:avLst/>
          </a:prstGeom>
          <a:noFill/>
        </p:spPr>
        <p:txBody>
          <a:bodyPr wrap="square" rtlCol="0">
            <a:spAutoFit/>
          </a:bodyPr>
          <a:lstStyle/>
          <a:p>
            <a:pPr algn="ctr"/>
            <a:r>
              <a:rPr lang="pt-BR" b="1" dirty="0" smtClean="0">
                <a:solidFill>
                  <a:srgbClr val="6666FF"/>
                </a:solidFill>
              </a:rPr>
              <a:t>-</a:t>
            </a:r>
            <a:endParaRPr lang="en-US" b="1" dirty="0">
              <a:solidFill>
                <a:srgbClr val="6666FF"/>
              </a:solidFill>
            </a:endParaRPr>
          </a:p>
        </p:txBody>
      </p:sp>
      <p:sp>
        <p:nvSpPr>
          <p:cNvPr id="128" name="TextBox 127"/>
          <p:cNvSpPr txBox="1"/>
          <p:nvPr/>
        </p:nvSpPr>
        <p:spPr>
          <a:xfrm rot="5400000" flipV="1">
            <a:off x="5171425" y="3870160"/>
            <a:ext cx="432081" cy="400110"/>
          </a:xfrm>
          <a:prstGeom prst="rect">
            <a:avLst/>
          </a:prstGeom>
          <a:noFill/>
        </p:spPr>
        <p:txBody>
          <a:bodyPr wrap="square" rtlCol="0">
            <a:spAutoFit/>
          </a:bodyPr>
          <a:lstStyle/>
          <a:p>
            <a:pPr algn="ctr"/>
            <a:r>
              <a:rPr lang="pt-BR" sz="2000" b="1" dirty="0" smtClean="0">
                <a:solidFill>
                  <a:srgbClr val="FF0000"/>
                </a:solidFill>
              </a:rPr>
              <a:t>-</a:t>
            </a:r>
            <a:endParaRPr lang="en-US" sz="2000" b="1" dirty="0">
              <a:solidFill>
                <a:srgbClr val="FF0000"/>
              </a:solidFill>
            </a:endParaRPr>
          </a:p>
        </p:txBody>
      </p:sp>
      <p:sp>
        <p:nvSpPr>
          <p:cNvPr id="133" name="TextBox 132"/>
          <p:cNvSpPr txBox="1"/>
          <p:nvPr/>
        </p:nvSpPr>
        <p:spPr>
          <a:xfrm rot="5400000">
            <a:off x="1708409" y="4137309"/>
            <a:ext cx="357190" cy="369332"/>
          </a:xfrm>
          <a:prstGeom prst="rect">
            <a:avLst/>
          </a:prstGeom>
          <a:noFill/>
        </p:spPr>
        <p:txBody>
          <a:bodyPr wrap="square" rtlCol="0">
            <a:spAutoFit/>
          </a:bodyPr>
          <a:lstStyle/>
          <a:p>
            <a:pPr algn="ctr"/>
            <a:r>
              <a:rPr lang="pt-BR" b="1" dirty="0" smtClean="0">
                <a:solidFill>
                  <a:srgbClr val="00B050"/>
                </a:solidFill>
              </a:rPr>
              <a:t>-</a:t>
            </a:r>
            <a:endParaRPr lang="en-US" b="1" dirty="0">
              <a:solidFill>
                <a:srgbClr val="00B050"/>
              </a:solidFill>
            </a:endParaRPr>
          </a:p>
        </p:txBody>
      </p:sp>
      <p:sp>
        <p:nvSpPr>
          <p:cNvPr id="134" name="TextBox 133"/>
          <p:cNvSpPr txBox="1"/>
          <p:nvPr/>
        </p:nvSpPr>
        <p:spPr>
          <a:xfrm rot="5400000">
            <a:off x="2279913" y="4208747"/>
            <a:ext cx="357190" cy="369332"/>
          </a:xfrm>
          <a:prstGeom prst="rect">
            <a:avLst/>
          </a:prstGeom>
          <a:noFill/>
        </p:spPr>
        <p:txBody>
          <a:bodyPr wrap="square" rtlCol="0">
            <a:spAutoFit/>
          </a:bodyPr>
          <a:lstStyle/>
          <a:p>
            <a:r>
              <a:rPr lang="pt-BR" b="1" dirty="0" smtClean="0">
                <a:solidFill>
                  <a:srgbClr val="00B050"/>
                </a:solidFill>
              </a:rPr>
              <a:t>-</a:t>
            </a:r>
            <a:endParaRPr lang="en-US" b="1" dirty="0">
              <a:solidFill>
                <a:srgbClr val="00B050"/>
              </a:solidFill>
            </a:endParaRPr>
          </a:p>
        </p:txBody>
      </p:sp>
      <p:sp>
        <p:nvSpPr>
          <p:cNvPr id="136" name="TextBox 135"/>
          <p:cNvSpPr txBox="1"/>
          <p:nvPr/>
        </p:nvSpPr>
        <p:spPr>
          <a:xfrm rot="5400000">
            <a:off x="2779979" y="4208747"/>
            <a:ext cx="357190" cy="369332"/>
          </a:xfrm>
          <a:prstGeom prst="rect">
            <a:avLst/>
          </a:prstGeom>
          <a:noFill/>
        </p:spPr>
        <p:txBody>
          <a:bodyPr wrap="square" rtlCol="0">
            <a:spAutoFit/>
          </a:bodyPr>
          <a:lstStyle/>
          <a:p>
            <a:r>
              <a:rPr lang="pt-BR" b="1" dirty="0" smtClean="0">
                <a:solidFill>
                  <a:srgbClr val="00B050"/>
                </a:solidFill>
              </a:rPr>
              <a:t>-</a:t>
            </a:r>
            <a:endParaRPr lang="en-US" b="1" dirty="0">
              <a:solidFill>
                <a:srgbClr val="00B050"/>
              </a:solidFill>
            </a:endParaRPr>
          </a:p>
        </p:txBody>
      </p:sp>
      <p:cxnSp>
        <p:nvCxnSpPr>
          <p:cNvPr id="80" name="Straight Connector 79"/>
          <p:cNvCxnSpPr/>
          <p:nvPr/>
        </p:nvCxnSpPr>
        <p:spPr>
          <a:xfrm rot="5400000">
            <a:off x="2320908" y="2106604"/>
            <a:ext cx="21431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rot="5400000">
            <a:off x="2321704" y="2464587"/>
            <a:ext cx="214313"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82" name="Rectangle 81"/>
          <p:cNvSpPr/>
          <p:nvPr/>
        </p:nvSpPr>
        <p:spPr>
          <a:xfrm rot="5400000">
            <a:off x="2321703" y="2536025"/>
            <a:ext cx="142876" cy="214314"/>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4" name="Group 83"/>
          <p:cNvGrpSpPr/>
          <p:nvPr/>
        </p:nvGrpSpPr>
        <p:grpSpPr>
          <a:xfrm rot="10800000">
            <a:off x="2357422" y="2786058"/>
            <a:ext cx="142876" cy="142876"/>
            <a:chOff x="5143504" y="2714620"/>
            <a:chExt cx="142876" cy="214314"/>
          </a:xfrm>
        </p:grpSpPr>
        <p:cxnSp>
          <p:nvCxnSpPr>
            <p:cNvPr id="85" name="Straight Connector 84"/>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87" name="Group 86"/>
          <p:cNvGrpSpPr/>
          <p:nvPr/>
        </p:nvGrpSpPr>
        <p:grpSpPr>
          <a:xfrm rot="5400000">
            <a:off x="2206358" y="3008560"/>
            <a:ext cx="571504" cy="698004"/>
            <a:chOff x="642910" y="1214422"/>
            <a:chExt cx="285752" cy="769441"/>
          </a:xfrm>
          <a:noFill/>
        </p:grpSpPr>
        <p:sp>
          <p:nvSpPr>
            <p:cNvPr id="88" name="TextBox 87"/>
            <p:cNvSpPr txBox="1"/>
            <p:nvPr/>
          </p:nvSpPr>
          <p:spPr>
            <a:xfrm>
              <a:off x="642910" y="1214422"/>
              <a:ext cx="214314" cy="769441"/>
            </a:xfrm>
            <a:prstGeom prst="rect">
              <a:avLst/>
            </a:prstGeom>
            <a:grpFill/>
            <a:ln>
              <a:noFill/>
            </a:ln>
          </p:spPr>
          <p:txBody>
            <a:bodyPr wrap="square" rtlCol="0">
              <a:spAutoFit/>
            </a:bodyPr>
            <a:lstStyle/>
            <a:p>
              <a:r>
                <a:rPr lang="pt-BR" sz="4400" dirty="0" smtClean="0">
                  <a:solidFill>
                    <a:srgbClr val="00B050"/>
                  </a:solidFill>
                </a:rPr>
                <a:t>o</a:t>
              </a:r>
              <a:endParaRPr lang="en-US" sz="4400" dirty="0">
                <a:solidFill>
                  <a:srgbClr val="00B050"/>
                </a:solidFill>
              </a:endParaRPr>
            </a:p>
          </p:txBody>
        </p:sp>
        <p:sp>
          <p:nvSpPr>
            <p:cNvPr id="89" name="TextBox 88"/>
            <p:cNvSpPr txBox="1"/>
            <p:nvPr/>
          </p:nvSpPr>
          <p:spPr>
            <a:xfrm>
              <a:off x="714348" y="1214422"/>
              <a:ext cx="214314" cy="769441"/>
            </a:xfrm>
            <a:prstGeom prst="rect">
              <a:avLst/>
            </a:prstGeom>
            <a:grpFill/>
            <a:ln>
              <a:noFill/>
            </a:ln>
          </p:spPr>
          <p:txBody>
            <a:bodyPr wrap="square" rtlCol="0">
              <a:spAutoFit/>
            </a:bodyPr>
            <a:lstStyle/>
            <a:p>
              <a:r>
                <a:rPr lang="pt-BR" sz="4400" dirty="0" smtClean="0">
                  <a:solidFill>
                    <a:srgbClr val="00B050"/>
                  </a:solidFill>
                </a:rPr>
                <a:t>o</a:t>
              </a:r>
              <a:endParaRPr lang="en-US" sz="4400" dirty="0">
                <a:solidFill>
                  <a:srgbClr val="00B050"/>
                </a:solidFill>
              </a:endParaRPr>
            </a:p>
          </p:txBody>
        </p:sp>
      </p:grpSp>
      <p:grpSp>
        <p:nvGrpSpPr>
          <p:cNvPr id="101" name="Group 100"/>
          <p:cNvGrpSpPr/>
          <p:nvPr/>
        </p:nvGrpSpPr>
        <p:grpSpPr>
          <a:xfrm rot="10800000">
            <a:off x="2357423" y="2071678"/>
            <a:ext cx="142876" cy="142876"/>
            <a:chOff x="5143504" y="2714620"/>
            <a:chExt cx="142876" cy="214314"/>
          </a:xfrm>
        </p:grpSpPr>
        <p:cxnSp>
          <p:nvCxnSpPr>
            <p:cNvPr id="102" name="Straight Connector 101"/>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13" name="Straight Connector 112"/>
          <p:cNvCxnSpPr/>
          <p:nvPr/>
        </p:nvCxnSpPr>
        <p:spPr>
          <a:xfrm rot="5400000">
            <a:off x="2322498" y="3106735"/>
            <a:ext cx="214313"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rot="5400000">
            <a:off x="2321306" y="3678636"/>
            <a:ext cx="214314"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a:off x="2428860" y="3786190"/>
            <a:ext cx="142876"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30" name="TextBox 129"/>
          <p:cNvSpPr txBox="1"/>
          <p:nvPr/>
        </p:nvSpPr>
        <p:spPr>
          <a:xfrm>
            <a:off x="1714480" y="4059800"/>
            <a:ext cx="357190" cy="369332"/>
          </a:xfrm>
          <a:prstGeom prst="rect">
            <a:avLst/>
          </a:prstGeom>
          <a:noFill/>
        </p:spPr>
        <p:txBody>
          <a:bodyPr wrap="square" rtlCol="0">
            <a:spAutoFit/>
          </a:bodyPr>
          <a:lstStyle/>
          <a:p>
            <a:r>
              <a:rPr lang="pt-BR" b="1" dirty="0" smtClean="0">
                <a:solidFill>
                  <a:srgbClr val="00B050"/>
                </a:solidFill>
              </a:rPr>
              <a:t>o</a:t>
            </a:r>
            <a:endParaRPr lang="en-US" b="1" dirty="0">
              <a:solidFill>
                <a:srgbClr val="00B050"/>
              </a:solidFill>
            </a:endParaRPr>
          </a:p>
        </p:txBody>
      </p:sp>
      <p:sp>
        <p:nvSpPr>
          <p:cNvPr id="131" name="TextBox 130"/>
          <p:cNvSpPr txBox="1"/>
          <p:nvPr/>
        </p:nvSpPr>
        <p:spPr>
          <a:xfrm>
            <a:off x="2285984" y="4071942"/>
            <a:ext cx="357190" cy="369332"/>
          </a:xfrm>
          <a:prstGeom prst="rect">
            <a:avLst/>
          </a:prstGeom>
          <a:noFill/>
        </p:spPr>
        <p:txBody>
          <a:bodyPr wrap="square" rtlCol="0">
            <a:spAutoFit/>
          </a:bodyPr>
          <a:lstStyle/>
          <a:p>
            <a:r>
              <a:rPr lang="pt-BR" b="1" dirty="0" smtClean="0">
                <a:solidFill>
                  <a:srgbClr val="00B050"/>
                </a:solidFill>
              </a:rPr>
              <a:t>o</a:t>
            </a:r>
            <a:endParaRPr lang="en-US" b="1" dirty="0">
              <a:solidFill>
                <a:srgbClr val="00B050"/>
              </a:solidFill>
            </a:endParaRPr>
          </a:p>
        </p:txBody>
      </p:sp>
      <p:sp>
        <p:nvSpPr>
          <p:cNvPr id="132" name="TextBox 131"/>
          <p:cNvSpPr txBox="1"/>
          <p:nvPr/>
        </p:nvSpPr>
        <p:spPr>
          <a:xfrm>
            <a:off x="2786050" y="4071942"/>
            <a:ext cx="357190" cy="369332"/>
          </a:xfrm>
          <a:prstGeom prst="rect">
            <a:avLst/>
          </a:prstGeom>
          <a:noFill/>
        </p:spPr>
        <p:txBody>
          <a:bodyPr wrap="square" rtlCol="0">
            <a:spAutoFit/>
          </a:bodyPr>
          <a:lstStyle/>
          <a:p>
            <a:r>
              <a:rPr lang="pt-BR" b="1" dirty="0" smtClean="0">
                <a:solidFill>
                  <a:srgbClr val="00B050"/>
                </a:solidFill>
              </a:rPr>
              <a:t>o</a:t>
            </a:r>
            <a:endParaRPr lang="en-US" b="1" dirty="0">
              <a:solidFill>
                <a:srgbClr val="00B050"/>
              </a:solidFill>
            </a:endParaRPr>
          </a:p>
        </p:txBody>
      </p:sp>
      <p:sp>
        <p:nvSpPr>
          <p:cNvPr id="137" name="TextBox 136"/>
          <p:cNvSpPr txBox="1"/>
          <p:nvPr/>
        </p:nvSpPr>
        <p:spPr>
          <a:xfrm>
            <a:off x="1714480" y="4143380"/>
            <a:ext cx="357190" cy="523220"/>
          </a:xfrm>
          <a:prstGeom prst="rect">
            <a:avLst/>
          </a:prstGeom>
          <a:noFill/>
        </p:spPr>
        <p:txBody>
          <a:bodyPr wrap="square" rtlCol="0">
            <a:spAutoFit/>
          </a:bodyPr>
          <a:lstStyle/>
          <a:p>
            <a:r>
              <a:rPr lang="pt-BR" sz="2800" dirty="0" smtClean="0">
                <a:solidFill>
                  <a:srgbClr val="00B050"/>
                </a:solidFill>
                <a:latin typeface="Consolas" pitchFamily="49" charset="0"/>
              </a:rPr>
              <a:t>s</a:t>
            </a:r>
            <a:endParaRPr lang="en-US" sz="2800" dirty="0">
              <a:solidFill>
                <a:srgbClr val="00B050"/>
              </a:solidFill>
              <a:latin typeface="Consolas" pitchFamily="49" charset="0"/>
            </a:endParaRPr>
          </a:p>
        </p:txBody>
      </p:sp>
      <p:sp>
        <p:nvSpPr>
          <p:cNvPr id="138" name="TextBox 137"/>
          <p:cNvSpPr txBox="1"/>
          <p:nvPr/>
        </p:nvSpPr>
        <p:spPr>
          <a:xfrm>
            <a:off x="2285984" y="4143380"/>
            <a:ext cx="357190" cy="523220"/>
          </a:xfrm>
          <a:prstGeom prst="rect">
            <a:avLst/>
          </a:prstGeom>
          <a:noFill/>
        </p:spPr>
        <p:txBody>
          <a:bodyPr wrap="square" rtlCol="0">
            <a:spAutoFit/>
          </a:bodyPr>
          <a:lstStyle/>
          <a:p>
            <a:r>
              <a:rPr lang="pt-BR" sz="2800" dirty="0" smtClean="0">
                <a:solidFill>
                  <a:srgbClr val="00B050"/>
                </a:solidFill>
                <a:latin typeface="Consolas" pitchFamily="49" charset="0"/>
              </a:rPr>
              <a:t>s</a:t>
            </a:r>
            <a:endParaRPr lang="en-US" sz="2800" dirty="0">
              <a:solidFill>
                <a:srgbClr val="00B050"/>
              </a:solidFill>
              <a:latin typeface="Consolas" pitchFamily="49" charset="0"/>
            </a:endParaRPr>
          </a:p>
        </p:txBody>
      </p:sp>
      <p:sp>
        <p:nvSpPr>
          <p:cNvPr id="139" name="TextBox 138"/>
          <p:cNvSpPr txBox="1"/>
          <p:nvPr/>
        </p:nvSpPr>
        <p:spPr>
          <a:xfrm>
            <a:off x="2786050" y="4143380"/>
            <a:ext cx="357190" cy="523220"/>
          </a:xfrm>
          <a:prstGeom prst="rect">
            <a:avLst/>
          </a:prstGeom>
          <a:noFill/>
        </p:spPr>
        <p:txBody>
          <a:bodyPr wrap="square" rtlCol="0">
            <a:spAutoFit/>
          </a:bodyPr>
          <a:lstStyle/>
          <a:p>
            <a:r>
              <a:rPr lang="pt-BR" sz="2800" dirty="0" smtClean="0">
                <a:solidFill>
                  <a:srgbClr val="00B050"/>
                </a:solidFill>
                <a:latin typeface="Consolas" pitchFamily="49" charset="0"/>
              </a:rPr>
              <a:t>s</a:t>
            </a:r>
            <a:endParaRPr lang="en-US" sz="2800" dirty="0">
              <a:solidFill>
                <a:srgbClr val="00B050"/>
              </a:solidFill>
              <a:latin typeface="Consolas" pitchFamily="49" charset="0"/>
            </a:endParaRPr>
          </a:p>
        </p:txBody>
      </p:sp>
      <p:cxnSp>
        <p:nvCxnSpPr>
          <p:cNvPr id="141" name="Straight Connector 140"/>
          <p:cNvCxnSpPr/>
          <p:nvPr/>
        </p:nvCxnSpPr>
        <p:spPr>
          <a:xfrm rot="5400000">
            <a:off x="1572399" y="4785528"/>
            <a:ext cx="571505" cy="159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42" name="Straight Connector 141"/>
          <p:cNvCxnSpPr/>
          <p:nvPr/>
        </p:nvCxnSpPr>
        <p:spPr>
          <a:xfrm rot="5400000">
            <a:off x="2143903" y="4785528"/>
            <a:ext cx="571505" cy="159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43" name="Straight Connector 142"/>
          <p:cNvCxnSpPr/>
          <p:nvPr/>
        </p:nvCxnSpPr>
        <p:spPr>
          <a:xfrm rot="5400000">
            <a:off x="2643968" y="4786322"/>
            <a:ext cx="570710"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147" name="Group 146"/>
          <p:cNvGrpSpPr/>
          <p:nvPr/>
        </p:nvGrpSpPr>
        <p:grpSpPr>
          <a:xfrm rot="10800000">
            <a:off x="1785918" y="4929198"/>
            <a:ext cx="142876" cy="142876"/>
            <a:chOff x="5143504" y="2714620"/>
            <a:chExt cx="142876" cy="214314"/>
          </a:xfrm>
        </p:grpSpPr>
        <p:cxnSp>
          <p:nvCxnSpPr>
            <p:cNvPr id="148" name="Straight Connector 14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53" name="Group 152"/>
          <p:cNvGrpSpPr/>
          <p:nvPr/>
        </p:nvGrpSpPr>
        <p:grpSpPr>
          <a:xfrm rot="10800000">
            <a:off x="2357422" y="4929198"/>
            <a:ext cx="142876" cy="142876"/>
            <a:chOff x="5143504" y="2714620"/>
            <a:chExt cx="142876" cy="214314"/>
          </a:xfrm>
        </p:grpSpPr>
        <p:cxnSp>
          <p:nvCxnSpPr>
            <p:cNvPr id="154" name="Straight Connector 153"/>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56" name="Group 155"/>
          <p:cNvGrpSpPr/>
          <p:nvPr/>
        </p:nvGrpSpPr>
        <p:grpSpPr>
          <a:xfrm rot="10800000">
            <a:off x="2857488" y="4929198"/>
            <a:ext cx="142876" cy="142876"/>
            <a:chOff x="5143504" y="2714620"/>
            <a:chExt cx="142876" cy="214314"/>
          </a:xfrm>
        </p:grpSpPr>
        <p:cxnSp>
          <p:nvCxnSpPr>
            <p:cNvPr id="157" name="Straight Connector 156"/>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62" name="Straight Connector 161"/>
          <p:cNvCxnSpPr/>
          <p:nvPr/>
        </p:nvCxnSpPr>
        <p:spPr>
          <a:xfrm>
            <a:off x="4572000" y="4000504"/>
            <a:ext cx="178595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3" name="Straight Connector 162"/>
          <p:cNvCxnSpPr/>
          <p:nvPr/>
        </p:nvCxnSpPr>
        <p:spPr>
          <a:xfrm>
            <a:off x="6786578" y="4000504"/>
            <a:ext cx="1571636"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164" name="Straight Connector 163"/>
          <p:cNvCxnSpPr/>
          <p:nvPr/>
        </p:nvCxnSpPr>
        <p:spPr>
          <a:xfrm>
            <a:off x="6000760" y="5857892"/>
            <a:ext cx="2857520" cy="1588"/>
          </a:xfrm>
          <a:prstGeom prst="line">
            <a:avLst/>
          </a:prstGeom>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rot="5400000" flipH="1" flipV="1">
            <a:off x="6928660" y="3928272"/>
            <a:ext cx="3857652" cy="1588"/>
          </a:xfrm>
          <a:prstGeom prst="line">
            <a:avLst/>
          </a:prstGeom>
        </p:spPr>
        <p:style>
          <a:lnRef idx="2">
            <a:schemeClr val="dk1"/>
          </a:lnRef>
          <a:fillRef idx="0">
            <a:schemeClr val="dk1"/>
          </a:fillRef>
          <a:effectRef idx="1">
            <a:schemeClr val="dk1"/>
          </a:effectRef>
          <a:fontRef idx="minor">
            <a:schemeClr val="tx1"/>
          </a:fontRef>
        </p:style>
      </p:cxnSp>
      <p:cxnSp>
        <p:nvCxnSpPr>
          <p:cNvPr id="184" name="Straight Connector 183"/>
          <p:cNvCxnSpPr/>
          <p:nvPr/>
        </p:nvCxnSpPr>
        <p:spPr>
          <a:xfrm rot="16200000">
            <a:off x="5305724" y="5463395"/>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5" name="Rectangle 184"/>
          <p:cNvSpPr/>
          <p:nvPr/>
        </p:nvSpPr>
        <p:spPr>
          <a:xfrm rot="16200000">
            <a:off x="5377162" y="5179231"/>
            <a:ext cx="142876" cy="214314"/>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86" name="Group 185"/>
          <p:cNvGrpSpPr/>
          <p:nvPr/>
        </p:nvGrpSpPr>
        <p:grpSpPr>
          <a:xfrm>
            <a:off x="5341443" y="5000636"/>
            <a:ext cx="142876" cy="142876"/>
            <a:chOff x="5143504" y="2714620"/>
            <a:chExt cx="142876" cy="214314"/>
          </a:xfrm>
        </p:grpSpPr>
        <p:cxnSp>
          <p:nvCxnSpPr>
            <p:cNvPr id="187" name="Straight Connector 186"/>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8" name="Straight Connector 187"/>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89" name="Group 188"/>
          <p:cNvGrpSpPr/>
          <p:nvPr/>
        </p:nvGrpSpPr>
        <p:grpSpPr>
          <a:xfrm rot="16200000">
            <a:off x="5063879" y="4187288"/>
            <a:ext cx="571504" cy="769441"/>
            <a:chOff x="642910" y="1175048"/>
            <a:chExt cx="285752" cy="848189"/>
          </a:xfrm>
          <a:noFill/>
        </p:grpSpPr>
        <p:sp>
          <p:nvSpPr>
            <p:cNvPr id="190" name="TextBox 189"/>
            <p:cNvSpPr txBox="1"/>
            <p:nvPr/>
          </p:nvSpPr>
          <p:spPr>
            <a:xfrm>
              <a:off x="642910" y="1175048"/>
              <a:ext cx="214314" cy="848189"/>
            </a:xfrm>
            <a:prstGeom prst="rect">
              <a:avLst/>
            </a:prstGeom>
            <a:grpFill/>
            <a:ln>
              <a:noFill/>
            </a:ln>
          </p:spPr>
          <p:txBody>
            <a:bodyPr wrap="square" rtlCol="0">
              <a:spAutoFit/>
            </a:bodyPr>
            <a:lstStyle/>
            <a:p>
              <a:r>
                <a:rPr lang="pt-BR" sz="4400" dirty="0" smtClean="0">
                  <a:solidFill>
                    <a:srgbClr val="FF0000"/>
                  </a:solidFill>
                </a:rPr>
                <a:t>o</a:t>
              </a:r>
              <a:endParaRPr lang="en-US" sz="4400" dirty="0">
                <a:solidFill>
                  <a:srgbClr val="FF0000"/>
                </a:solidFill>
              </a:endParaRPr>
            </a:p>
          </p:txBody>
        </p:sp>
        <p:sp>
          <p:nvSpPr>
            <p:cNvPr id="191" name="TextBox 190"/>
            <p:cNvSpPr txBox="1"/>
            <p:nvPr/>
          </p:nvSpPr>
          <p:spPr>
            <a:xfrm>
              <a:off x="714348" y="1175048"/>
              <a:ext cx="214314" cy="848189"/>
            </a:xfrm>
            <a:prstGeom prst="rect">
              <a:avLst/>
            </a:prstGeom>
            <a:grpFill/>
            <a:ln>
              <a:noFill/>
            </a:ln>
          </p:spPr>
          <p:txBody>
            <a:bodyPr wrap="square" rtlCol="0">
              <a:spAutoFit/>
            </a:bodyPr>
            <a:lstStyle/>
            <a:p>
              <a:r>
                <a:rPr lang="pt-BR" sz="4400" dirty="0" smtClean="0">
                  <a:solidFill>
                    <a:srgbClr val="FF0000"/>
                  </a:solidFill>
                </a:rPr>
                <a:t>o</a:t>
              </a:r>
              <a:endParaRPr lang="en-US" sz="4400" dirty="0">
                <a:solidFill>
                  <a:srgbClr val="FF0000"/>
                </a:solidFill>
              </a:endParaRPr>
            </a:p>
          </p:txBody>
        </p:sp>
      </p:grpSp>
      <p:grpSp>
        <p:nvGrpSpPr>
          <p:cNvPr id="192" name="Group 191"/>
          <p:cNvGrpSpPr/>
          <p:nvPr/>
        </p:nvGrpSpPr>
        <p:grpSpPr>
          <a:xfrm>
            <a:off x="5357818" y="5643578"/>
            <a:ext cx="142876" cy="142876"/>
            <a:chOff x="5143504" y="2714620"/>
            <a:chExt cx="142876" cy="214314"/>
          </a:xfrm>
        </p:grpSpPr>
        <p:cxnSp>
          <p:nvCxnSpPr>
            <p:cNvPr id="193" name="Straight Connector 192"/>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4" name="Straight Connector 193"/>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cxnSp>
        <p:nvCxnSpPr>
          <p:cNvPr id="195" name="Straight Connector 194"/>
          <p:cNvCxnSpPr/>
          <p:nvPr/>
        </p:nvCxnSpPr>
        <p:spPr>
          <a:xfrm rot="16200000">
            <a:off x="5304930" y="4821247"/>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6" name="Straight Connector 195"/>
          <p:cNvCxnSpPr/>
          <p:nvPr/>
        </p:nvCxnSpPr>
        <p:spPr>
          <a:xfrm rot="10800000">
            <a:off x="5270005" y="4071942"/>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0" name="Straight Connector 199"/>
          <p:cNvCxnSpPr/>
          <p:nvPr/>
        </p:nvCxnSpPr>
        <p:spPr>
          <a:xfrm flipV="1">
            <a:off x="5143505" y="5862628"/>
            <a:ext cx="172769" cy="138139"/>
          </a:xfrm>
          <a:prstGeom prst="line">
            <a:avLst/>
          </a:prstGeom>
          <a:ln/>
        </p:spPr>
        <p:style>
          <a:lnRef idx="2">
            <a:schemeClr val="dk1"/>
          </a:lnRef>
          <a:fillRef idx="0">
            <a:schemeClr val="dk1"/>
          </a:fillRef>
          <a:effectRef idx="1">
            <a:schemeClr val="dk1"/>
          </a:effectRef>
          <a:fontRef idx="minor">
            <a:schemeClr val="tx1"/>
          </a:fontRef>
        </p:style>
      </p:cxnSp>
      <p:cxnSp>
        <p:nvCxnSpPr>
          <p:cNvPr id="201" name="Straight Connector 200"/>
          <p:cNvCxnSpPr/>
          <p:nvPr/>
        </p:nvCxnSpPr>
        <p:spPr>
          <a:xfrm rot="10800000">
            <a:off x="5316276" y="5859917"/>
            <a:ext cx="431923" cy="2709"/>
          </a:xfrm>
          <a:prstGeom prst="line">
            <a:avLst/>
          </a:prstGeom>
        </p:spPr>
        <p:style>
          <a:lnRef idx="2">
            <a:schemeClr val="dk1"/>
          </a:lnRef>
          <a:fillRef idx="0">
            <a:schemeClr val="dk1"/>
          </a:fillRef>
          <a:effectRef idx="1">
            <a:schemeClr val="dk1"/>
          </a:effectRef>
          <a:fontRef idx="minor">
            <a:schemeClr val="tx1"/>
          </a:fontRef>
        </p:style>
      </p:cxnSp>
      <p:cxnSp>
        <p:nvCxnSpPr>
          <p:cNvPr id="202" name="Straight Connector 201"/>
          <p:cNvCxnSpPr/>
          <p:nvPr/>
        </p:nvCxnSpPr>
        <p:spPr>
          <a:xfrm flipV="1">
            <a:off x="5748198" y="5862628"/>
            <a:ext cx="172769" cy="138139"/>
          </a:xfrm>
          <a:prstGeom prst="line">
            <a:avLst/>
          </a:prstGeom>
          <a:ln/>
        </p:spPr>
        <p:style>
          <a:lnRef idx="2">
            <a:schemeClr val="dk1"/>
          </a:lnRef>
          <a:fillRef idx="0">
            <a:schemeClr val="dk1"/>
          </a:fillRef>
          <a:effectRef idx="1">
            <a:schemeClr val="dk1"/>
          </a:effectRef>
          <a:fontRef idx="minor">
            <a:schemeClr val="tx1"/>
          </a:fontRef>
        </p:style>
      </p:cxnSp>
      <p:cxnSp>
        <p:nvCxnSpPr>
          <p:cNvPr id="204" name="Straight Connector 203"/>
          <p:cNvCxnSpPr/>
          <p:nvPr/>
        </p:nvCxnSpPr>
        <p:spPr>
          <a:xfrm>
            <a:off x="5143504" y="5857892"/>
            <a:ext cx="214314" cy="142876"/>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05" name="Straight Connector 204"/>
          <p:cNvCxnSpPr/>
          <p:nvPr/>
        </p:nvCxnSpPr>
        <p:spPr>
          <a:xfrm>
            <a:off x="5715008" y="5857892"/>
            <a:ext cx="214314" cy="142876"/>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08" name="Straight Connector 207"/>
          <p:cNvCxnSpPr/>
          <p:nvPr/>
        </p:nvCxnSpPr>
        <p:spPr>
          <a:xfrm rot="16200000">
            <a:off x="5322894" y="5749941"/>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nvGrpSpPr>
          <p:cNvPr id="209" name="Group 208"/>
          <p:cNvGrpSpPr/>
          <p:nvPr/>
        </p:nvGrpSpPr>
        <p:grpSpPr>
          <a:xfrm>
            <a:off x="5357818" y="5500702"/>
            <a:ext cx="142876" cy="142876"/>
            <a:chOff x="5143504" y="2714620"/>
            <a:chExt cx="142876" cy="214314"/>
          </a:xfrm>
        </p:grpSpPr>
        <p:cxnSp>
          <p:nvCxnSpPr>
            <p:cNvPr id="210" name="Straight Connector 209"/>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1" name="Straight Connector 210"/>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213" name="Group 212"/>
          <p:cNvGrpSpPr/>
          <p:nvPr/>
        </p:nvGrpSpPr>
        <p:grpSpPr>
          <a:xfrm>
            <a:off x="5357818" y="4857760"/>
            <a:ext cx="142876" cy="142876"/>
            <a:chOff x="5143504" y="2714620"/>
            <a:chExt cx="142876" cy="214314"/>
          </a:xfrm>
        </p:grpSpPr>
        <p:cxnSp>
          <p:nvCxnSpPr>
            <p:cNvPr id="214" name="Straight Connector 213"/>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5" name="Straight Connector 214"/>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cxnSp>
        <p:nvCxnSpPr>
          <p:cNvPr id="216" name="Straight Connector 215"/>
          <p:cNvCxnSpPr/>
          <p:nvPr/>
        </p:nvCxnSpPr>
        <p:spPr>
          <a:xfrm rot="5400000">
            <a:off x="5322894" y="4249743"/>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7" name="Straight Connector 216"/>
          <p:cNvCxnSpPr/>
          <p:nvPr/>
        </p:nvCxnSpPr>
        <p:spPr>
          <a:xfrm rot="5400000">
            <a:off x="4821239" y="3892553"/>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8" name="Straight Connector 217"/>
          <p:cNvCxnSpPr/>
          <p:nvPr/>
        </p:nvCxnSpPr>
        <p:spPr>
          <a:xfrm rot="16200000">
            <a:off x="5357025" y="5142719"/>
            <a:ext cx="14287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9" name="Straight Connector 218"/>
          <p:cNvCxnSpPr/>
          <p:nvPr/>
        </p:nvCxnSpPr>
        <p:spPr>
          <a:xfrm rot="5400000">
            <a:off x="5321305" y="3892553"/>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2" name="Straight Connector 221"/>
          <p:cNvCxnSpPr/>
          <p:nvPr/>
        </p:nvCxnSpPr>
        <p:spPr>
          <a:xfrm rot="5400000">
            <a:off x="5892809" y="3892553"/>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23" name="TextBox 222"/>
          <p:cNvSpPr txBox="1"/>
          <p:nvPr/>
        </p:nvSpPr>
        <p:spPr>
          <a:xfrm>
            <a:off x="4786314" y="3559734"/>
            <a:ext cx="214314" cy="369332"/>
          </a:xfrm>
          <a:prstGeom prst="rect">
            <a:avLst/>
          </a:prstGeom>
          <a:noFill/>
        </p:spPr>
        <p:txBody>
          <a:bodyPr wrap="square" rtlCol="0">
            <a:spAutoFit/>
          </a:bodyPr>
          <a:lstStyle/>
          <a:p>
            <a:r>
              <a:rPr lang="pt-BR" b="1" dirty="0" smtClean="0">
                <a:solidFill>
                  <a:srgbClr val="FF0000"/>
                </a:solidFill>
              </a:rPr>
              <a:t>o</a:t>
            </a:r>
            <a:endParaRPr lang="en-US" b="1" dirty="0">
              <a:solidFill>
                <a:srgbClr val="FF0000"/>
              </a:solidFill>
            </a:endParaRPr>
          </a:p>
        </p:txBody>
      </p:sp>
      <p:sp>
        <p:nvSpPr>
          <p:cNvPr id="224" name="TextBox 223"/>
          <p:cNvSpPr txBox="1"/>
          <p:nvPr/>
        </p:nvSpPr>
        <p:spPr>
          <a:xfrm>
            <a:off x="5286380" y="3559734"/>
            <a:ext cx="214314" cy="369332"/>
          </a:xfrm>
          <a:prstGeom prst="rect">
            <a:avLst/>
          </a:prstGeom>
          <a:noFill/>
        </p:spPr>
        <p:txBody>
          <a:bodyPr wrap="square" rtlCol="0">
            <a:spAutoFit/>
          </a:bodyPr>
          <a:lstStyle/>
          <a:p>
            <a:r>
              <a:rPr lang="pt-BR" b="1" dirty="0" smtClean="0">
                <a:solidFill>
                  <a:srgbClr val="FF0000"/>
                </a:solidFill>
              </a:rPr>
              <a:t>o</a:t>
            </a:r>
            <a:endParaRPr lang="en-US" b="1" dirty="0">
              <a:solidFill>
                <a:srgbClr val="FF0000"/>
              </a:solidFill>
            </a:endParaRPr>
          </a:p>
        </p:txBody>
      </p:sp>
      <p:sp>
        <p:nvSpPr>
          <p:cNvPr id="225" name="TextBox 224"/>
          <p:cNvSpPr txBox="1"/>
          <p:nvPr/>
        </p:nvSpPr>
        <p:spPr>
          <a:xfrm>
            <a:off x="5857884" y="3559734"/>
            <a:ext cx="214314" cy="369332"/>
          </a:xfrm>
          <a:prstGeom prst="rect">
            <a:avLst/>
          </a:prstGeom>
          <a:noFill/>
        </p:spPr>
        <p:txBody>
          <a:bodyPr wrap="square" rtlCol="0">
            <a:spAutoFit/>
          </a:bodyPr>
          <a:lstStyle/>
          <a:p>
            <a:r>
              <a:rPr lang="pt-BR" b="1" dirty="0" smtClean="0">
                <a:solidFill>
                  <a:srgbClr val="FF0000"/>
                </a:solidFill>
              </a:rPr>
              <a:t>o</a:t>
            </a:r>
            <a:endParaRPr lang="en-US" b="1" dirty="0">
              <a:solidFill>
                <a:srgbClr val="FF0000"/>
              </a:solidFill>
            </a:endParaRPr>
          </a:p>
        </p:txBody>
      </p:sp>
      <p:cxnSp>
        <p:nvCxnSpPr>
          <p:cNvPr id="227" name="Straight Connector 226"/>
          <p:cNvCxnSpPr/>
          <p:nvPr/>
        </p:nvCxnSpPr>
        <p:spPr>
          <a:xfrm rot="16200000">
            <a:off x="4856959" y="3642521"/>
            <a:ext cx="14287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8" name="Straight Connector 227"/>
          <p:cNvCxnSpPr/>
          <p:nvPr/>
        </p:nvCxnSpPr>
        <p:spPr>
          <a:xfrm rot="16200000">
            <a:off x="5357025" y="3642519"/>
            <a:ext cx="14287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9" name="Straight Connector 228"/>
          <p:cNvCxnSpPr/>
          <p:nvPr/>
        </p:nvCxnSpPr>
        <p:spPr>
          <a:xfrm rot="16200000">
            <a:off x="5930118" y="3642519"/>
            <a:ext cx="14287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30" name="TextBox 229"/>
          <p:cNvSpPr txBox="1"/>
          <p:nvPr/>
        </p:nvSpPr>
        <p:spPr>
          <a:xfrm>
            <a:off x="4786314" y="3191532"/>
            <a:ext cx="357190" cy="523220"/>
          </a:xfrm>
          <a:prstGeom prst="rect">
            <a:avLst/>
          </a:prstGeom>
          <a:noFill/>
        </p:spPr>
        <p:txBody>
          <a:bodyPr wrap="square" rtlCol="0">
            <a:spAutoFit/>
          </a:bodyPr>
          <a:lstStyle/>
          <a:p>
            <a:r>
              <a:rPr lang="pt-BR" sz="2800" dirty="0" smtClean="0">
                <a:solidFill>
                  <a:srgbClr val="FF0000"/>
                </a:solidFill>
                <a:latin typeface="Consolas" pitchFamily="49" charset="0"/>
              </a:rPr>
              <a:t>s</a:t>
            </a:r>
            <a:endParaRPr lang="en-US" sz="2800" dirty="0">
              <a:solidFill>
                <a:srgbClr val="FF0000"/>
              </a:solidFill>
              <a:latin typeface="Consolas" pitchFamily="49" charset="0"/>
            </a:endParaRPr>
          </a:p>
        </p:txBody>
      </p:sp>
      <p:sp>
        <p:nvSpPr>
          <p:cNvPr id="231" name="TextBox 230"/>
          <p:cNvSpPr txBox="1"/>
          <p:nvPr/>
        </p:nvSpPr>
        <p:spPr>
          <a:xfrm>
            <a:off x="5214942" y="3214686"/>
            <a:ext cx="357190" cy="523220"/>
          </a:xfrm>
          <a:prstGeom prst="rect">
            <a:avLst/>
          </a:prstGeom>
          <a:noFill/>
        </p:spPr>
        <p:txBody>
          <a:bodyPr wrap="square" rtlCol="0">
            <a:spAutoFit/>
          </a:bodyPr>
          <a:lstStyle/>
          <a:p>
            <a:r>
              <a:rPr lang="pt-BR" sz="2800" dirty="0" smtClean="0">
                <a:solidFill>
                  <a:srgbClr val="FF0000"/>
                </a:solidFill>
                <a:latin typeface="Consolas" pitchFamily="49" charset="0"/>
              </a:rPr>
              <a:t>s</a:t>
            </a:r>
            <a:endParaRPr lang="en-US" sz="2800" dirty="0">
              <a:solidFill>
                <a:srgbClr val="FF0000"/>
              </a:solidFill>
              <a:latin typeface="Consolas" pitchFamily="49" charset="0"/>
            </a:endParaRPr>
          </a:p>
        </p:txBody>
      </p:sp>
      <p:sp>
        <p:nvSpPr>
          <p:cNvPr id="232" name="TextBox 231"/>
          <p:cNvSpPr txBox="1"/>
          <p:nvPr/>
        </p:nvSpPr>
        <p:spPr>
          <a:xfrm>
            <a:off x="5786446" y="3214686"/>
            <a:ext cx="357190" cy="523220"/>
          </a:xfrm>
          <a:prstGeom prst="rect">
            <a:avLst/>
          </a:prstGeom>
          <a:noFill/>
        </p:spPr>
        <p:txBody>
          <a:bodyPr wrap="square" rtlCol="0">
            <a:spAutoFit/>
          </a:bodyPr>
          <a:lstStyle/>
          <a:p>
            <a:r>
              <a:rPr lang="pt-BR" sz="2800" dirty="0" smtClean="0">
                <a:solidFill>
                  <a:srgbClr val="FF0000"/>
                </a:solidFill>
                <a:latin typeface="Consolas" pitchFamily="49" charset="0"/>
              </a:rPr>
              <a:t>s</a:t>
            </a:r>
            <a:endParaRPr lang="en-US" sz="2800" dirty="0">
              <a:solidFill>
                <a:srgbClr val="FF0000"/>
              </a:solidFill>
              <a:latin typeface="Consolas" pitchFamily="49" charset="0"/>
            </a:endParaRPr>
          </a:p>
        </p:txBody>
      </p:sp>
      <p:cxnSp>
        <p:nvCxnSpPr>
          <p:cNvPr id="233" name="Straight Connector 232"/>
          <p:cNvCxnSpPr/>
          <p:nvPr/>
        </p:nvCxnSpPr>
        <p:spPr>
          <a:xfrm rot="5400000">
            <a:off x="4715669" y="3213891"/>
            <a:ext cx="42863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4" name="Straight Connector 233"/>
          <p:cNvCxnSpPr/>
          <p:nvPr/>
        </p:nvCxnSpPr>
        <p:spPr>
          <a:xfrm rot="5400000">
            <a:off x="5214147" y="3213893"/>
            <a:ext cx="42863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5" name="Straight Connector 234"/>
          <p:cNvCxnSpPr/>
          <p:nvPr/>
        </p:nvCxnSpPr>
        <p:spPr>
          <a:xfrm rot="5400000">
            <a:off x="5785651" y="3213893"/>
            <a:ext cx="42863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nvGrpSpPr>
          <p:cNvPr id="236" name="Group 235"/>
          <p:cNvGrpSpPr/>
          <p:nvPr/>
        </p:nvGrpSpPr>
        <p:grpSpPr>
          <a:xfrm>
            <a:off x="4857752" y="3000372"/>
            <a:ext cx="142876" cy="142876"/>
            <a:chOff x="5143504" y="2714620"/>
            <a:chExt cx="142876" cy="214314"/>
          </a:xfrm>
        </p:grpSpPr>
        <p:cxnSp>
          <p:nvCxnSpPr>
            <p:cNvPr id="237" name="Straight Connector 236"/>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8" name="Straight Connector 237"/>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239" name="Group 238"/>
          <p:cNvGrpSpPr/>
          <p:nvPr/>
        </p:nvGrpSpPr>
        <p:grpSpPr>
          <a:xfrm>
            <a:off x="5357818" y="3000372"/>
            <a:ext cx="142876" cy="142876"/>
            <a:chOff x="5143504" y="2714620"/>
            <a:chExt cx="142876" cy="214314"/>
          </a:xfrm>
        </p:grpSpPr>
        <p:cxnSp>
          <p:nvCxnSpPr>
            <p:cNvPr id="240" name="Straight Connector 239"/>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1" name="Straight Connector 240"/>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242" name="Group 241"/>
          <p:cNvGrpSpPr/>
          <p:nvPr/>
        </p:nvGrpSpPr>
        <p:grpSpPr>
          <a:xfrm>
            <a:off x="5929322" y="3000372"/>
            <a:ext cx="142876" cy="142876"/>
            <a:chOff x="5143504" y="2714620"/>
            <a:chExt cx="142876" cy="214314"/>
          </a:xfrm>
        </p:grpSpPr>
        <p:cxnSp>
          <p:nvCxnSpPr>
            <p:cNvPr id="243" name="Straight Connector 242"/>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4" name="Straight Connector 243"/>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cxnSp>
        <p:nvCxnSpPr>
          <p:cNvPr id="245" name="Straight Connector 244"/>
          <p:cNvCxnSpPr/>
          <p:nvPr/>
        </p:nvCxnSpPr>
        <p:spPr>
          <a:xfrm>
            <a:off x="8215338" y="2000240"/>
            <a:ext cx="642942" cy="1588"/>
          </a:xfrm>
          <a:prstGeom prst="line">
            <a:avLst/>
          </a:prstGeom>
        </p:spPr>
        <p:style>
          <a:lnRef idx="2">
            <a:schemeClr val="dk1"/>
          </a:lnRef>
          <a:fillRef idx="0">
            <a:schemeClr val="dk1"/>
          </a:fillRef>
          <a:effectRef idx="1">
            <a:schemeClr val="dk1"/>
          </a:effectRef>
          <a:fontRef idx="minor">
            <a:schemeClr val="tx1"/>
          </a:fontRef>
        </p:style>
      </p:cxnSp>
      <p:cxnSp>
        <p:nvCxnSpPr>
          <p:cNvPr id="247" name="Straight Connector 246"/>
          <p:cNvCxnSpPr/>
          <p:nvPr/>
        </p:nvCxnSpPr>
        <p:spPr>
          <a:xfrm rot="10800000" flipV="1">
            <a:off x="7399627" y="1857365"/>
            <a:ext cx="172769" cy="138139"/>
          </a:xfrm>
          <a:prstGeom prst="line">
            <a:avLst/>
          </a:prstGeom>
          <a:ln/>
        </p:spPr>
        <p:style>
          <a:lnRef idx="2">
            <a:schemeClr val="dk1"/>
          </a:lnRef>
          <a:fillRef idx="0">
            <a:schemeClr val="dk1"/>
          </a:fillRef>
          <a:effectRef idx="1">
            <a:schemeClr val="dk1"/>
          </a:effectRef>
          <a:fontRef idx="minor">
            <a:schemeClr val="tx1"/>
          </a:fontRef>
        </p:style>
      </p:cxnSp>
      <p:grpSp>
        <p:nvGrpSpPr>
          <p:cNvPr id="253" name="Group 252"/>
          <p:cNvGrpSpPr/>
          <p:nvPr/>
        </p:nvGrpSpPr>
        <p:grpSpPr>
          <a:xfrm>
            <a:off x="7358082" y="1857364"/>
            <a:ext cx="785818" cy="142876"/>
            <a:chOff x="6858016" y="1857364"/>
            <a:chExt cx="785818" cy="142876"/>
          </a:xfrm>
        </p:grpSpPr>
        <p:cxnSp>
          <p:nvCxnSpPr>
            <p:cNvPr id="246" name="Straight Connector 245"/>
            <p:cNvCxnSpPr/>
            <p:nvPr/>
          </p:nvCxnSpPr>
          <p:spPr>
            <a:xfrm>
              <a:off x="7039139" y="1995506"/>
              <a:ext cx="431923" cy="2709"/>
            </a:xfrm>
            <a:prstGeom prst="line">
              <a:avLst/>
            </a:prstGeom>
          </p:spPr>
          <p:style>
            <a:lnRef idx="2">
              <a:schemeClr val="dk1"/>
            </a:lnRef>
            <a:fillRef idx="0">
              <a:schemeClr val="dk1"/>
            </a:fillRef>
            <a:effectRef idx="1">
              <a:schemeClr val="dk1"/>
            </a:effectRef>
            <a:fontRef idx="minor">
              <a:schemeClr val="tx1"/>
            </a:fontRef>
          </p:style>
        </p:cxnSp>
        <p:cxnSp>
          <p:nvCxnSpPr>
            <p:cNvPr id="248" name="Straight Connector 247"/>
            <p:cNvCxnSpPr/>
            <p:nvPr/>
          </p:nvCxnSpPr>
          <p:spPr>
            <a:xfrm rot="10800000">
              <a:off x="7429520" y="1857364"/>
              <a:ext cx="214314" cy="142876"/>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49" name="Straight Connector 248"/>
            <p:cNvCxnSpPr/>
            <p:nvPr/>
          </p:nvCxnSpPr>
          <p:spPr>
            <a:xfrm rot="10800000">
              <a:off x="6858016" y="1857364"/>
              <a:ext cx="214314" cy="142876"/>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51" name="Straight Connector 250"/>
            <p:cNvCxnSpPr/>
            <p:nvPr/>
          </p:nvCxnSpPr>
          <p:spPr>
            <a:xfrm rot="10800000" flipV="1">
              <a:off x="7429520" y="1857364"/>
              <a:ext cx="172769" cy="138139"/>
            </a:xfrm>
            <a:prstGeom prst="line">
              <a:avLst/>
            </a:prstGeom>
            <a:ln/>
          </p:spPr>
          <p:style>
            <a:lnRef idx="2">
              <a:schemeClr val="dk1"/>
            </a:lnRef>
            <a:fillRef idx="0">
              <a:schemeClr val="dk1"/>
            </a:fillRef>
            <a:effectRef idx="1">
              <a:schemeClr val="dk1"/>
            </a:effectRef>
            <a:fontRef idx="minor">
              <a:schemeClr val="tx1"/>
            </a:fontRef>
          </p:style>
        </p:cxnSp>
      </p:grpSp>
      <p:cxnSp>
        <p:nvCxnSpPr>
          <p:cNvPr id="258" name="Straight Connector 257"/>
          <p:cNvCxnSpPr/>
          <p:nvPr/>
        </p:nvCxnSpPr>
        <p:spPr>
          <a:xfrm rot="5400000">
            <a:off x="7607320" y="2106603"/>
            <a:ext cx="214314"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59" name="Straight Connector 258"/>
          <p:cNvCxnSpPr/>
          <p:nvPr/>
        </p:nvCxnSpPr>
        <p:spPr>
          <a:xfrm rot="5400000">
            <a:off x="7608116" y="2464586"/>
            <a:ext cx="21431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sp>
        <p:nvSpPr>
          <p:cNvPr id="260" name="Rectangle 259"/>
          <p:cNvSpPr/>
          <p:nvPr/>
        </p:nvSpPr>
        <p:spPr>
          <a:xfrm rot="5400000">
            <a:off x="7679553" y="2536024"/>
            <a:ext cx="142876" cy="214314"/>
          </a:xfrm>
          <a:prstGeom prst="rect">
            <a:avLst/>
          </a:prstGeom>
          <a:solidFill>
            <a:srgbClr val="6666FF"/>
          </a:solidFill>
          <a:ln>
            <a:solidFill>
              <a:srgbClr val="66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61" name="Group 83"/>
          <p:cNvGrpSpPr/>
          <p:nvPr/>
        </p:nvGrpSpPr>
        <p:grpSpPr>
          <a:xfrm rot="10800000">
            <a:off x="7643834" y="2786057"/>
            <a:ext cx="142876" cy="142876"/>
            <a:chOff x="5143504" y="2714620"/>
            <a:chExt cx="142876" cy="214314"/>
          </a:xfrm>
        </p:grpSpPr>
        <p:cxnSp>
          <p:nvCxnSpPr>
            <p:cNvPr id="289" name="Straight Connector 288"/>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0" name="Straight Connector 289"/>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62" name="Group 86"/>
          <p:cNvGrpSpPr/>
          <p:nvPr/>
        </p:nvGrpSpPr>
        <p:grpSpPr>
          <a:xfrm rot="5400000">
            <a:off x="7492770" y="2972841"/>
            <a:ext cx="571504" cy="769441"/>
            <a:chOff x="642910" y="1175048"/>
            <a:chExt cx="285752" cy="848189"/>
          </a:xfrm>
          <a:noFill/>
        </p:grpSpPr>
        <p:sp>
          <p:nvSpPr>
            <p:cNvPr id="287" name="TextBox 286"/>
            <p:cNvSpPr txBox="1"/>
            <p:nvPr/>
          </p:nvSpPr>
          <p:spPr>
            <a:xfrm>
              <a:off x="642910" y="1175048"/>
              <a:ext cx="214314" cy="848189"/>
            </a:xfrm>
            <a:prstGeom prst="rect">
              <a:avLst/>
            </a:prstGeom>
            <a:grpFill/>
            <a:ln>
              <a:noFill/>
            </a:ln>
          </p:spPr>
          <p:txBody>
            <a:bodyPr wrap="square" rtlCol="0">
              <a:spAutoFit/>
            </a:bodyPr>
            <a:lstStyle/>
            <a:p>
              <a:r>
                <a:rPr lang="pt-BR" sz="4400" dirty="0" smtClean="0">
                  <a:solidFill>
                    <a:srgbClr val="6666FF"/>
                  </a:solidFill>
                </a:rPr>
                <a:t>o</a:t>
              </a:r>
              <a:endParaRPr lang="en-US" sz="4400" dirty="0">
                <a:solidFill>
                  <a:srgbClr val="6666FF"/>
                </a:solidFill>
              </a:endParaRPr>
            </a:p>
          </p:txBody>
        </p:sp>
        <p:sp>
          <p:nvSpPr>
            <p:cNvPr id="288" name="TextBox 287"/>
            <p:cNvSpPr txBox="1"/>
            <p:nvPr/>
          </p:nvSpPr>
          <p:spPr>
            <a:xfrm>
              <a:off x="714348" y="1175048"/>
              <a:ext cx="214314" cy="848189"/>
            </a:xfrm>
            <a:prstGeom prst="rect">
              <a:avLst/>
            </a:prstGeom>
            <a:grpFill/>
            <a:ln>
              <a:noFill/>
            </a:ln>
          </p:spPr>
          <p:txBody>
            <a:bodyPr wrap="square" rtlCol="0">
              <a:spAutoFit/>
            </a:bodyPr>
            <a:lstStyle/>
            <a:p>
              <a:r>
                <a:rPr lang="pt-BR" sz="4400" dirty="0" smtClean="0">
                  <a:solidFill>
                    <a:srgbClr val="6666FF"/>
                  </a:solidFill>
                </a:rPr>
                <a:t>o</a:t>
              </a:r>
              <a:endParaRPr lang="en-US" sz="4400" dirty="0">
                <a:solidFill>
                  <a:srgbClr val="6666FF"/>
                </a:solidFill>
              </a:endParaRPr>
            </a:p>
          </p:txBody>
        </p:sp>
      </p:grpSp>
      <p:grpSp>
        <p:nvGrpSpPr>
          <p:cNvPr id="263" name="Group 100"/>
          <p:cNvGrpSpPr/>
          <p:nvPr/>
        </p:nvGrpSpPr>
        <p:grpSpPr>
          <a:xfrm rot="10800000">
            <a:off x="7643834" y="2071677"/>
            <a:ext cx="142876" cy="142876"/>
            <a:chOff x="5143504" y="2714620"/>
            <a:chExt cx="142876" cy="214314"/>
          </a:xfrm>
        </p:grpSpPr>
        <p:cxnSp>
          <p:nvCxnSpPr>
            <p:cNvPr id="285" name="Straight Connector 284"/>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86" name="Straight Connector 285"/>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cxnSp>
        <p:nvCxnSpPr>
          <p:cNvPr id="264" name="Straight Connector 263"/>
          <p:cNvCxnSpPr/>
          <p:nvPr/>
        </p:nvCxnSpPr>
        <p:spPr>
          <a:xfrm rot="5400000">
            <a:off x="7608910" y="3106734"/>
            <a:ext cx="21431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65" name="Straight Connector 264"/>
          <p:cNvCxnSpPr/>
          <p:nvPr/>
        </p:nvCxnSpPr>
        <p:spPr>
          <a:xfrm rot="5400000">
            <a:off x="7607718" y="3678635"/>
            <a:ext cx="214314"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66" name="Straight Connector 265"/>
          <p:cNvCxnSpPr/>
          <p:nvPr/>
        </p:nvCxnSpPr>
        <p:spPr>
          <a:xfrm>
            <a:off x="7715272" y="3786189"/>
            <a:ext cx="142876"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sp>
        <p:nvSpPr>
          <p:cNvPr id="267" name="TextBox 266"/>
          <p:cNvSpPr txBox="1"/>
          <p:nvPr/>
        </p:nvSpPr>
        <p:spPr>
          <a:xfrm>
            <a:off x="7000892" y="4059799"/>
            <a:ext cx="357190" cy="369332"/>
          </a:xfrm>
          <a:prstGeom prst="rect">
            <a:avLst/>
          </a:prstGeom>
          <a:noFill/>
        </p:spPr>
        <p:txBody>
          <a:bodyPr wrap="square" rtlCol="0">
            <a:spAutoFit/>
          </a:bodyPr>
          <a:lstStyle/>
          <a:p>
            <a:r>
              <a:rPr lang="pt-BR" b="1" dirty="0" smtClean="0">
                <a:solidFill>
                  <a:srgbClr val="6666FF"/>
                </a:solidFill>
              </a:rPr>
              <a:t>o</a:t>
            </a:r>
            <a:endParaRPr lang="en-US" b="1" dirty="0">
              <a:solidFill>
                <a:srgbClr val="6666FF"/>
              </a:solidFill>
            </a:endParaRPr>
          </a:p>
        </p:txBody>
      </p:sp>
      <p:sp>
        <p:nvSpPr>
          <p:cNvPr id="268" name="TextBox 267"/>
          <p:cNvSpPr txBox="1"/>
          <p:nvPr/>
        </p:nvSpPr>
        <p:spPr>
          <a:xfrm>
            <a:off x="7572396" y="4071941"/>
            <a:ext cx="357190" cy="369332"/>
          </a:xfrm>
          <a:prstGeom prst="rect">
            <a:avLst/>
          </a:prstGeom>
          <a:noFill/>
        </p:spPr>
        <p:txBody>
          <a:bodyPr wrap="square" rtlCol="0">
            <a:spAutoFit/>
          </a:bodyPr>
          <a:lstStyle/>
          <a:p>
            <a:r>
              <a:rPr lang="pt-BR" b="1" dirty="0" smtClean="0">
                <a:solidFill>
                  <a:srgbClr val="6666FF"/>
                </a:solidFill>
              </a:rPr>
              <a:t>o</a:t>
            </a:r>
            <a:endParaRPr lang="en-US" b="1" dirty="0">
              <a:solidFill>
                <a:srgbClr val="6666FF"/>
              </a:solidFill>
            </a:endParaRPr>
          </a:p>
        </p:txBody>
      </p:sp>
      <p:sp>
        <p:nvSpPr>
          <p:cNvPr id="269" name="TextBox 268"/>
          <p:cNvSpPr txBox="1"/>
          <p:nvPr/>
        </p:nvSpPr>
        <p:spPr>
          <a:xfrm>
            <a:off x="8072462" y="4071941"/>
            <a:ext cx="357190" cy="369332"/>
          </a:xfrm>
          <a:prstGeom prst="rect">
            <a:avLst/>
          </a:prstGeom>
          <a:noFill/>
        </p:spPr>
        <p:txBody>
          <a:bodyPr wrap="square" rtlCol="0">
            <a:spAutoFit/>
          </a:bodyPr>
          <a:lstStyle/>
          <a:p>
            <a:r>
              <a:rPr lang="pt-BR" b="1" dirty="0" smtClean="0">
                <a:solidFill>
                  <a:srgbClr val="6666FF"/>
                </a:solidFill>
              </a:rPr>
              <a:t>o</a:t>
            </a:r>
            <a:endParaRPr lang="en-US" b="1" dirty="0">
              <a:solidFill>
                <a:srgbClr val="6666FF"/>
              </a:solidFill>
            </a:endParaRPr>
          </a:p>
        </p:txBody>
      </p:sp>
      <p:sp>
        <p:nvSpPr>
          <p:cNvPr id="270" name="TextBox 269"/>
          <p:cNvSpPr txBox="1"/>
          <p:nvPr/>
        </p:nvSpPr>
        <p:spPr>
          <a:xfrm>
            <a:off x="7000892" y="4143379"/>
            <a:ext cx="357190" cy="523220"/>
          </a:xfrm>
          <a:prstGeom prst="rect">
            <a:avLst/>
          </a:prstGeom>
          <a:noFill/>
        </p:spPr>
        <p:txBody>
          <a:bodyPr wrap="square" rtlCol="0">
            <a:spAutoFit/>
          </a:bodyPr>
          <a:lstStyle/>
          <a:p>
            <a:r>
              <a:rPr lang="pt-BR" sz="2800" dirty="0" smtClean="0">
                <a:solidFill>
                  <a:srgbClr val="6666FF"/>
                </a:solidFill>
                <a:latin typeface="Consolas" pitchFamily="49" charset="0"/>
              </a:rPr>
              <a:t>s</a:t>
            </a:r>
            <a:endParaRPr lang="en-US" sz="2800" dirty="0">
              <a:solidFill>
                <a:srgbClr val="6666FF"/>
              </a:solidFill>
              <a:latin typeface="Consolas" pitchFamily="49" charset="0"/>
            </a:endParaRPr>
          </a:p>
        </p:txBody>
      </p:sp>
      <p:sp>
        <p:nvSpPr>
          <p:cNvPr id="271" name="TextBox 270"/>
          <p:cNvSpPr txBox="1"/>
          <p:nvPr/>
        </p:nvSpPr>
        <p:spPr>
          <a:xfrm>
            <a:off x="7572396" y="4143379"/>
            <a:ext cx="357190" cy="523220"/>
          </a:xfrm>
          <a:prstGeom prst="rect">
            <a:avLst/>
          </a:prstGeom>
          <a:noFill/>
        </p:spPr>
        <p:txBody>
          <a:bodyPr wrap="square" rtlCol="0">
            <a:spAutoFit/>
          </a:bodyPr>
          <a:lstStyle/>
          <a:p>
            <a:r>
              <a:rPr lang="pt-BR" sz="2800" dirty="0" smtClean="0">
                <a:solidFill>
                  <a:srgbClr val="6666FF"/>
                </a:solidFill>
                <a:latin typeface="Consolas" pitchFamily="49" charset="0"/>
              </a:rPr>
              <a:t>s</a:t>
            </a:r>
            <a:endParaRPr lang="en-US" sz="2800" dirty="0">
              <a:solidFill>
                <a:srgbClr val="6666FF"/>
              </a:solidFill>
              <a:latin typeface="Consolas" pitchFamily="49" charset="0"/>
            </a:endParaRPr>
          </a:p>
        </p:txBody>
      </p:sp>
      <p:sp>
        <p:nvSpPr>
          <p:cNvPr id="272" name="TextBox 271"/>
          <p:cNvSpPr txBox="1"/>
          <p:nvPr/>
        </p:nvSpPr>
        <p:spPr>
          <a:xfrm>
            <a:off x="8072462" y="4143379"/>
            <a:ext cx="357190" cy="523220"/>
          </a:xfrm>
          <a:prstGeom prst="rect">
            <a:avLst/>
          </a:prstGeom>
          <a:noFill/>
        </p:spPr>
        <p:txBody>
          <a:bodyPr wrap="square" rtlCol="0">
            <a:spAutoFit/>
          </a:bodyPr>
          <a:lstStyle/>
          <a:p>
            <a:r>
              <a:rPr lang="pt-BR" sz="2800" dirty="0" smtClean="0">
                <a:solidFill>
                  <a:srgbClr val="6666FF"/>
                </a:solidFill>
                <a:latin typeface="Consolas" pitchFamily="49" charset="0"/>
              </a:rPr>
              <a:t>s</a:t>
            </a:r>
            <a:endParaRPr lang="en-US" sz="2800" dirty="0">
              <a:solidFill>
                <a:srgbClr val="6666FF"/>
              </a:solidFill>
              <a:latin typeface="Consolas" pitchFamily="49" charset="0"/>
            </a:endParaRPr>
          </a:p>
        </p:txBody>
      </p:sp>
      <p:cxnSp>
        <p:nvCxnSpPr>
          <p:cNvPr id="273" name="Straight Connector 272"/>
          <p:cNvCxnSpPr/>
          <p:nvPr/>
        </p:nvCxnSpPr>
        <p:spPr>
          <a:xfrm rot="5400000">
            <a:off x="6858811" y="4785527"/>
            <a:ext cx="571505" cy="1590"/>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74" name="Straight Connector 273"/>
          <p:cNvCxnSpPr/>
          <p:nvPr/>
        </p:nvCxnSpPr>
        <p:spPr>
          <a:xfrm rot="5400000">
            <a:off x="7430315" y="4785527"/>
            <a:ext cx="571505" cy="1590"/>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75" name="Straight Connector 274"/>
          <p:cNvCxnSpPr/>
          <p:nvPr/>
        </p:nvCxnSpPr>
        <p:spPr>
          <a:xfrm rot="5400000">
            <a:off x="7930380" y="4786321"/>
            <a:ext cx="570710" cy="794"/>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nvGrpSpPr>
          <p:cNvPr id="276" name="Group 146"/>
          <p:cNvGrpSpPr/>
          <p:nvPr/>
        </p:nvGrpSpPr>
        <p:grpSpPr>
          <a:xfrm rot="10800000">
            <a:off x="7072330" y="4929197"/>
            <a:ext cx="142876" cy="142876"/>
            <a:chOff x="5143504" y="2714620"/>
            <a:chExt cx="142876" cy="214314"/>
          </a:xfrm>
        </p:grpSpPr>
        <p:cxnSp>
          <p:nvCxnSpPr>
            <p:cNvPr id="283" name="Straight Connector 282"/>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84" name="Straight Connector 283"/>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77" name="Group 152"/>
          <p:cNvGrpSpPr/>
          <p:nvPr/>
        </p:nvGrpSpPr>
        <p:grpSpPr>
          <a:xfrm rot="10800000">
            <a:off x="7643834" y="4929197"/>
            <a:ext cx="142876" cy="142876"/>
            <a:chOff x="5143504" y="2714620"/>
            <a:chExt cx="142876" cy="214314"/>
          </a:xfrm>
        </p:grpSpPr>
        <p:cxnSp>
          <p:nvCxnSpPr>
            <p:cNvPr id="281" name="Straight Connector 280"/>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82" name="Straight Connector 281"/>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78" name="Group 155"/>
          <p:cNvGrpSpPr/>
          <p:nvPr/>
        </p:nvGrpSpPr>
        <p:grpSpPr>
          <a:xfrm rot="10800000">
            <a:off x="8143900" y="4929197"/>
            <a:ext cx="142876" cy="142876"/>
            <a:chOff x="5143504" y="2714620"/>
            <a:chExt cx="142876" cy="214314"/>
          </a:xfrm>
        </p:grpSpPr>
        <p:cxnSp>
          <p:nvCxnSpPr>
            <p:cNvPr id="279" name="Straight Connector 278"/>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80" name="Straight Connector 279"/>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91" name="Group 100"/>
          <p:cNvGrpSpPr/>
          <p:nvPr/>
        </p:nvGrpSpPr>
        <p:grpSpPr>
          <a:xfrm rot="10800000">
            <a:off x="7643834" y="2214554"/>
            <a:ext cx="142876" cy="142876"/>
            <a:chOff x="5143504" y="2714620"/>
            <a:chExt cx="142876" cy="214314"/>
          </a:xfrm>
        </p:grpSpPr>
        <p:cxnSp>
          <p:nvCxnSpPr>
            <p:cNvPr id="292" name="Straight Connector 291"/>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3" name="Straight Connector 292"/>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grpSp>
        <p:nvGrpSpPr>
          <p:cNvPr id="294" name="Group 100"/>
          <p:cNvGrpSpPr/>
          <p:nvPr/>
        </p:nvGrpSpPr>
        <p:grpSpPr>
          <a:xfrm rot="10800000">
            <a:off x="7643834" y="2928934"/>
            <a:ext cx="142876" cy="142876"/>
            <a:chOff x="5143504" y="2714620"/>
            <a:chExt cx="142876" cy="214314"/>
          </a:xfrm>
        </p:grpSpPr>
        <p:cxnSp>
          <p:nvCxnSpPr>
            <p:cNvPr id="295" name="Straight Connector 294"/>
            <p:cNvCxnSpPr/>
            <p:nvPr/>
          </p:nvCxnSpPr>
          <p:spPr>
            <a:xfrm rot="5400000" flipH="1" flipV="1">
              <a:off x="5072066"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6" name="Straight Connector 295"/>
            <p:cNvCxnSpPr/>
            <p:nvPr/>
          </p:nvCxnSpPr>
          <p:spPr>
            <a:xfrm rot="16200000" flipH="1">
              <a:off x="5143504" y="2786058"/>
              <a:ext cx="214314" cy="7143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grpSp>
      <p:cxnSp>
        <p:nvCxnSpPr>
          <p:cNvPr id="297" name="Straight Connector 296"/>
          <p:cNvCxnSpPr/>
          <p:nvPr/>
        </p:nvCxnSpPr>
        <p:spPr>
          <a:xfrm rot="16200000">
            <a:off x="7644630" y="2785265"/>
            <a:ext cx="14287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298" name="Straight Connector 297"/>
          <p:cNvCxnSpPr/>
          <p:nvPr/>
        </p:nvCxnSpPr>
        <p:spPr>
          <a:xfrm rot="16200000">
            <a:off x="7643041" y="3928273"/>
            <a:ext cx="14287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01" name="Straight Connector 300"/>
          <p:cNvCxnSpPr/>
          <p:nvPr/>
        </p:nvCxnSpPr>
        <p:spPr>
          <a:xfrm rot="5400000">
            <a:off x="7037406" y="4106867"/>
            <a:ext cx="21431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02" name="Straight Connector 301"/>
          <p:cNvCxnSpPr/>
          <p:nvPr/>
        </p:nvCxnSpPr>
        <p:spPr>
          <a:xfrm rot="5400000">
            <a:off x="7607321" y="4106867"/>
            <a:ext cx="21431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03" name="Straight Connector 302"/>
          <p:cNvCxnSpPr/>
          <p:nvPr/>
        </p:nvCxnSpPr>
        <p:spPr>
          <a:xfrm rot="5400000">
            <a:off x="8107387" y="4106867"/>
            <a:ext cx="21431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04" name="Straight Connector 303"/>
          <p:cNvCxnSpPr/>
          <p:nvPr/>
        </p:nvCxnSpPr>
        <p:spPr>
          <a:xfrm>
            <a:off x="2714612" y="2000240"/>
            <a:ext cx="4643470" cy="1588"/>
          </a:xfrm>
          <a:prstGeom prst="line">
            <a:avLst/>
          </a:prstGeom>
        </p:spPr>
        <p:style>
          <a:lnRef idx="2">
            <a:schemeClr val="dk1"/>
          </a:lnRef>
          <a:fillRef idx="0">
            <a:schemeClr val="dk1"/>
          </a:fillRef>
          <a:effectRef idx="1">
            <a:schemeClr val="dk1"/>
          </a:effectRef>
          <a:fontRef idx="minor">
            <a:schemeClr val="tx1"/>
          </a:fontRef>
        </p:style>
      </p:cxnSp>
      <p:cxnSp>
        <p:nvCxnSpPr>
          <p:cNvPr id="312" name="Straight Connector 311"/>
          <p:cNvCxnSpPr/>
          <p:nvPr/>
        </p:nvCxnSpPr>
        <p:spPr>
          <a:xfrm rot="5400000">
            <a:off x="3286115" y="4071943"/>
            <a:ext cx="142878"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313" name="TextBox 312"/>
          <p:cNvSpPr txBox="1"/>
          <p:nvPr/>
        </p:nvSpPr>
        <p:spPr>
          <a:xfrm rot="5400000">
            <a:off x="7578467" y="4137309"/>
            <a:ext cx="357190" cy="369332"/>
          </a:xfrm>
          <a:prstGeom prst="rect">
            <a:avLst/>
          </a:prstGeom>
          <a:noFill/>
        </p:spPr>
        <p:txBody>
          <a:bodyPr wrap="square" rtlCol="0">
            <a:spAutoFit/>
          </a:bodyPr>
          <a:lstStyle/>
          <a:p>
            <a:pPr algn="ctr"/>
            <a:r>
              <a:rPr lang="pt-BR" b="1" dirty="0" smtClean="0">
                <a:solidFill>
                  <a:srgbClr val="6666FF"/>
                </a:solidFill>
              </a:rPr>
              <a:t>-</a:t>
            </a:r>
            <a:endParaRPr lang="en-US" b="1" dirty="0">
              <a:solidFill>
                <a:srgbClr val="6666FF"/>
              </a:solidFill>
            </a:endParaRPr>
          </a:p>
        </p:txBody>
      </p:sp>
      <p:sp>
        <p:nvSpPr>
          <p:cNvPr id="314" name="TextBox 313"/>
          <p:cNvSpPr txBox="1"/>
          <p:nvPr/>
        </p:nvSpPr>
        <p:spPr>
          <a:xfrm rot="5400000">
            <a:off x="8078533" y="4137309"/>
            <a:ext cx="357190" cy="369332"/>
          </a:xfrm>
          <a:prstGeom prst="rect">
            <a:avLst/>
          </a:prstGeom>
          <a:noFill/>
        </p:spPr>
        <p:txBody>
          <a:bodyPr wrap="square" rtlCol="0">
            <a:spAutoFit/>
          </a:bodyPr>
          <a:lstStyle/>
          <a:p>
            <a:pPr algn="ctr"/>
            <a:r>
              <a:rPr lang="pt-BR" b="1" dirty="0" smtClean="0">
                <a:solidFill>
                  <a:srgbClr val="6666FF"/>
                </a:solidFill>
              </a:rPr>
              <a:t>-</a:t>
            </a:r>
            <a:endParaRPr lang="en-US" b="1" dirty="0">
              <a:solidFill>
                <a:srgbClr val="6666FF"/>
              </a:solidFill>
            </a:endParaRPr>
          </a:p>
        </p:txBody>
      </p:sp>
      <p:sp>
        <p:nvSpPr>
          <p:cNvPr id="317" name="TextBox 316"/>
          <p:cNvSpPr txBox="1"/>
          <p:nvPr/>
        </p:nvSpPr>
        <p:spPr>
          <a:xfrm>
            <a:off x="3214678" y="3988362"/>
            <a:ext cx="357190" cy="369332"/>
          </a:xfrm>
          <a:prstGeom prst="rect">
            <a:avLst/>
          </a:prstGeom>
          <a:noFill/>
        </p:spPr>
        <p:txBody>
          <a:bodyPr wrap="square" rtlCol="0">
            <a:spAutoFit/>
          </a:bodyPr>
          <a:lstStyle/>
          <a:p>
            <a:r>
              <a:rPr lang="pt-BR" b="1" dirty="0" smtClean="0">
                <a:solidFill>
                  <a:srgbClr val="00B050"/>
                </a:solidFill>
              </a:rPr>
              <a:t>o</a:t>
            </a:r>
            <a:endParaRPr lang="en-US" b="1" dirty="0">
              <a:solidFill>
                <a:srgbClr val="00B050"/>
              </a:solidFill>
            </a:endParaRPr>
          </a:p>
        </p:txBody>
      </p:sp>
      <p:cxnSp>
        <p:nvCxnSpPr>
          <p:cNvPr id="319" name="Straight Connector 318"/>
          <p:cNvCxnSpPr/>
          <p:nvPr/>
        </p:nvCxnSpPr>
        <p:spPr>
          <a:xfrm rot="5400000">
            <a:off x="3286910" y="4285463"/>
            <a:ext cx="142878" cy="1589"/>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20" name="Straight Connector 319"/>
          <p:cNvCxnSpPr/>
          <p:nvPr/>
        </p:nvCxnSpPr>
        <p:spPr>
          <a:xfrm rot="5400000">
            <a:off x="3251192" y="4821247"/>
            <a:ext cx="214313"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21" name="Straight Connector 320"/>
          <p:cNvCxnSpPr/>
          <p:nvPr/>
        </p:nvCxnSpPr>
        <p:spPr>
          <a:xfrm rot="5400000">
            <a:off x="4464049" y="4106867"/>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24" name="Arc 323"/>
          <p:cNvSpPr/>
          <p:nvPr/>
        </p:nvSpPr>
        <p:spPr>
          <a:xfrm rot="16200000" flipV="1">
            <a:off x="3241783" y="4313361"/>
            <a:ext cx="374417" cy="428628"/>
          </a:xfrm>
          <a:prstGeom prst="arc">
            <a:avLst>
              <a:gd name="adj1" fmla="val 9887445"/>
              <a:gd name="adj2" fmla="val 1111064"/>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25" name="Arc 324"/>
          <p:cNvSpPr/>
          <p:nvPr/>
        </p:nvSpPr>
        <p:spPr>
          <a:xfrm rot="5246314" flipV="1">
            <a:off x="4321506" y="4197104"/>
            <a:ext cx="374417" cy="428628"/>
          </a:xfrm>
          <a:prstGeom prst="arc">
            <a:avLst>
              <a:gd name="adj1" fmla="val 9887445"/>
              <a:gd name="adj2" fmla="val 1111064"/>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26" name="Straight Connector 325"/>
          <p:cNvCxnSpPr/>
          <p:nvPr/>
        </p:nvCxnSpPr>
        <p:spPr>
          <a:xfrm rot="5400000">
            <a:off x="4393404" y="4750604"/>
            <a:ext cx="357192"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27" name="Straight Connector 326"/>
          <p:cNvCxnSpPr/>
          <p:nvPr/>
        </p:nvCxnSpPr>
        <p:spPr>
          <a:xfrm rot="10800000" flipV="1">
            <a:off x="3357556" y="4929197"/>
            <a:ext cx="1214444" cy="9521"/>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32" name="Straight Connector 331"/>
          <p:cNvCxnSpPr/>
          <p:nvPr/>
        </p:nvCxnSpPr>
        <p:spPr>
          <a:xfrm rot="5400000">
            <a:off x="6678627" y="3892553"/>
            <a:ext cx="214313" cy="1588"/>
          </a:xfrm>
          <a:prstGeom prst="line">
            <a:avLst/>
          </a:prstGeom>
          <a:ln>
            <a:solidFill>
              <a:srgbClr val="6666FF"/>
            </a:solidFill>
          </a:ln>
        </p:spPr>
        <p:style>
          <a:lnRef idx="2">
            <a:schemeClr val="dk1"/>
          </a:lnRef>
          <a:fillRef idx="0">
            <a:schemeClr val="dk1"/>
          </a:fillRef>
          <a:effectRef idx="1">
            <a:schemeClr val="dk1"/>
          </a:effectRef>
          <a:fontRef idx="minor">
            <a:schemeClr val="tx1"/>
          </a:fontRef>
        </p:style>
      </p:cxnSp>
      <p:cxnSp>
        <p:nvCxnSpPr>
          <p:cNvPr id="333" name="Straight Connector 332"/>
          <p:cNvCxnSpPr/>
          <p:nvPr/>
        </p:nvCxnSpPr>
        <p:spPr>
          <a:xfrm rot="5400000">
            <a:off x="6249999" y="3892553"/>
            <a:ext cx="214313"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34" name="Arc 333"/>
          <p:cNvSpPr/>
          <p:nvPr/>
        </p:nvSpPr>
        <p:spPr>
          <a:xfrm rot="16200000" flipV="1">
            <a:off x="6250794" y="3536157"/>
            <a:ext cx="285751" cy="214315"/>
          </a:xfrm>
          <a:prstGeom prst="arc">
            <a:avLst>
              <a:gd name="adj1" fmla="val 9887445"/>
              <a:gd name="adj2" fmla="val 1111064"/>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35" name="Arc 334"/>
          <p:cNvSpPr/>
          <p:nvPr/>
        </p:nvSpPr>
        <p:spPr>
          <a:xfrm rot="16200000" flipV="1">
            <a:off x="6679421" y="3536157"/>
            <a:ext cx="285751" cy="214315"/>
          </a:xfrm>
          <a:prstGeom prst="arc">
            <a:avLst>
              <a:gd name="adj1" fmla="val 9887445"/>
              <a:gd name="adj2" fmla="val 1111064"/>
            </a:avLst>
          </a:prstGeom>
          <a:ln>
            <a:solidFill>
              <a:srgbClr val="6666FF"/>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36" name="Straight Connector 335"/>
          <p:cNvCxnSpPr/>
          <p:nvPr/>
        </p:nvCxnSpPr>
        <p:spPr>
          <a:xfrm rot="16200000" flipH="1">
            <a:off x="6179356" y="3321841"/>
            <a:ext cx="357188" cy="1"/>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39" name="Straight Connector 338"/>
          <p:cNvCxnSpPr/>
          <p:nvPr/>
        </p:nvCxnSpPr>
        <p:spPr>
          <a:xfrm rot="16200000" flipH="1">
            <a:off x="6607985" y="3321842"/>
            <a:ext cx="357187" cy="1"/>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40" name="Straight Connector 339"/>
          <p:cNvCxnSpPr/>
          <p:nvPr/>
        </p:nvCxnSpPr>
        <p:spPr>
          <a:xfrm rot="10800000">
            <a:off x="6348426" y="3141660"/>
            <a:ext cx="438152"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45" name="Straight Connector 344"/>
          <p:cNvCxnSpPr/>
          <p:nvPr/>
        </p:nvCxnSpPr>
        <p:spPr>
          <a:xfrm rot="5400000">
            <a:off x="4393403" y="6035691"/>
            <a:ext cx="357194"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347" name="Straight Connector 346"/>
          <p:cNvCxnSpPr/>
          <p:nvPr/>
        </p:nvCxnSpPr>
        <p:spPr>
          <a:xfrm rot="10800000" flipV="1">
            <a:off x="4223540" y="6215082"/>
            <a:ext cx="348460" cy="952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349" name="Rectangle 348"/>
          <p:cNvSpPr/>
          <p:nvPr/>
        </p:nvSpPr>
        <p:spPr>
          <a:xfrm rot="5400000">
            <a:off x="4464843" y="5965049"/>
            <a:ext cx="142876" cy="214314"/>
          </a:xfrm>
          <a:prstGeom prst="rect">
            <a:avLst/>
          </a:prstGeom>
          <a:solidFill>
            <a:srgbClr val="7030A0"/>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1" name="Straight Connector 350"/>
          <p:cNvCxnSpPr/>
          <p:nvPr/>
        </p:nvCxnSpPr>
        <p:spPr>
          <a:xfrm flipV="1">
            <a:off x="3970603" y="6434133"/>
            <a:ext cx="172769" cy="138139"/>
          </a:xfrm>
          <a:prstGeom prst="line">
            <a:avLst/>
          </a:prstGeom>
          <a:ln/>
        </p:spPr>
        <p:style>
          <a:lnRef idx="2">
            <a:schemeClr val="dk1"/>
          </a:lnRef>
          <a:fillRef idx="0">
            <a:schemeClr val="dk1"/>
          </a:fillRef>
          <a:effectRef idx="1">
            <a:schemeClr val="dk1"/>
          </a:effectRef>
          <a:fontRef idx="minor">
            <a:schemeClr val="tx1"/>
          </a:fontRef>
        </p:style>
      </p:cxnSp>
      <p:cxnSp>
        <p:nvCxnSpPr>
          <p:cNvPr id="352" name="Straight Connector 351"/>
          <p:cNvCxnSpPr/>
          <p:nvPr/>
        </p:nvCxnSpPr>
        <p:spPr>
          <a:xfrm flipV="1">
            <a:off x="3970603" y="6076943"/>
            <a:ext cx="172769" cy="138139"/>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353" name="Group 352"/>
          <p:cNvGrpSpPr/>
          <p:nvPr/>
        </p:nvGrpSpPr>
        <p:grpSpPr>
          <a:xfrm rot="5400000">
            <a:off x="714348" y="6143644"/>
            <a:ext cx="142876" cy="142876"/>
            <a:chOff x="5143504" y="2714620"/>
            <a:chExt cx="142876" cy="214314"/>
          </a:xfrm>
        </p:grpSpPr>
        <p:cxnSp>
          <p:nvCxnSpPr>
            <p:cNvPr id="354" name="Straight Connector 353"/>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355" name="Straight Connector 354"/>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357" name="Straight Connector 356"/>
          <p:cNvCxnSpPr/>
          <p:nvPr/>
        </p:nvCxnSpPr>
        <p:spPr>
          <a:xfrm>
            <a:off x="4857752" y="5857892"/>
            <a:ext cx="214314" cy="1588"/>
          </a:xfrm>
          <a:prstGeom prst="line">
            <a:avLst/>
          </a:prstGeom>
        </p:spPr>
        <p:style>
          <a:lnRef idx="2">
            <a:schemeClr val="dk1"/>
          </a:lnRef>
          <a:fillRef idx="0">
            <a:schemeClr val="dk1"/>
          </a:fillRef>
          <a:effectRef idx="1">
            <a:schemeClr val="dk1"/>
          </a:effectRef>
          <a:fontRef idx="minor">
            <a:schemeClr val="tx1"/>
          </a:fontRef>
        </p:style>
      </p:cxnSp>
      <p:cxnSp>
        <p:nvCxnSpPr>
          <p:cNvPr id="359" name="Straight Connector 358"/>
          <p:cNvCxnSpPr/>
          <p:nvPr/>
        </p:nvCxnSpPr>
        <p:spPr>
          <a:xfrm rot="5400000">
            <a:off x="4500562" y="6215082"/>
            <a:ext cx="714380"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61" name="Straight Connector 360"/>
          <p:cNvCxnSpPr/>
          <p:nvPr/>
        </p:nvCxnSpPr>
        <p:spPr>
          <a:xfrm rot="10800000" flipV="1">
            <a:off x="4214810" y="6562746"/>
            <a:ext cx="642942" cy="9525"/>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nvGrpSpPr>
          <p:cNvPr id="364" name="Group 363"/>
          <p:cNvGrpSpPr/>
          <p:nvPr/>
        </p:nvGrpSpPr>
        <p:grpSpPr>
          <a:xfrm rot="5400000">
            <a:off x="714348" y="6500834"/>
            <a:ext cx="142876" cy="142876"/>
            <a:chOff x="5143504" y="2714620"/>
            <a:chExt cx="142876" cy="214314"/>
          </a:xfrm>
        </p:grpSpPr>
        <p:cxnSp>
          <p:nvCxnSpPr>
            <p:cNvPr id="365" name="Straight Connector 364"/>
            <p:cNvCxnSpPr/>
            <p:nvPr/>
          </p:nvCxnSpPr>
          <p:spPr>
            <a:xfrm rot="5400000" flipH="1" flipV="1">
              <a:off x="5072066" y="2786058"/>
              <a:ext cx="214314" cy="714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366" name="Straight Connector 365"/>
            <p:cNvCxnSpPr/>
            <p:nvPr/>
          </p:nvCxnSpPr>
          <p:spPr>
            <a:xfrm rot="16200000" flipH="1">
              <a:off x="5143504" y="2786058"/>
              <a:ext cx="214314" cy="714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sp>
        <p:nvSpPr>
          <p:cNvPr id="367" name="Rectangle 366"/>
          <p:cNvSpPr/>
          <p:nvPr/>
        </p:nvSpPr>
        <p:spPr>
          <a:xfrm rot="5400000">
            <a:off x="4822033" y="5965049"/>
            <a:ext cx="142876" cy="214314"/>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8" name="TextBox 367"/>
          <p:cNvSpPr txBox="1"/>
          <p:nvPr/>
        </p:nvSpPr>
        <p:spPr>
          <a:xfrm>
            <a:off x="214282" y="1109947"/>
            <a:ext cx="8715436" cy="461665"/>
          </a:xfrm>
          <a:prstGeom prst="rect">
            <a:avLst/>
          </a:prstGeom>
          <a:noFill/>
        </p:spPr>
        <p:txBody>
          <a:bodyPr wrap="square" rtlCol="0">
            <a:spAutoFit/>
          </a:bodyPr>
          <a:lstStyle/>
          <a:p>
            <a:pPr algn="ctr"/>
            <a:r>
              <a:rPr lang="pt-BR" sz="2400" b="1" dirty="0" smtClean="0"/>
              <a:t>Prédio Baixo </a:t>
            </a:r>
            <a:r>
              <a:rPr lang="pt-BR" sz="2400" dirty="0" smtClean="0"/>
              <a:t>Socorros nos Barramentos ET</a:t>
            </a:r>
            <a:endParaRPr lang="en-US" sz="2400" dirty="0"/>
          </a:p>
        </p:txBody>
      </p:sp>
      <p:grpSp>
        <p:nvGrpSpPr>
          <p:cNvPr id="372" name="Group 371"/>
          <p:cNvGrpSpPr/>
          <p:nvPr/>
        </p:nvGrpSpPr>
        <p:grpSpPr>
          <a:xfrm>
            <a:off x="2285984" y="3571876"/>
            <a:ext cx="928694" cy="500066"/>
            <a:chOff x="5857884" y="928670"/>
            <a:chExt cx="928694" cy="500066"/>
          </a:xfrm>
        </p:grpSpPr>
        <p:sp>
          <p:nvSpPr>
            <p:cNvPr id="373" name="Oval 372"/>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4" name="TextBox 373"/>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375" name="Group 374"/>
          <p:cNvGrpSpPr/>
          <p:nvPr/>
        </p:nvGrpSpPr>
        <p:grpSpPr>
          <a:xfrm>
            <a:off x="5143504" y="3786190"/>
            <a:ext cx="928694" cy="500066"/>
            <a:chOff x="5857884" y="928670"/>
            <a:chExt cx="928694" cy="500066"/>
          </a:xfrm>
        </p:grpSpPr>
        <p:sp>
          <p:nvSpPr>
            <p:cNvPr id="376" name="Oval 375"/>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7" name="TextBox 376"/>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378" name="Group 377"/>
          <p:cNvGrpSpPr/>
          <p:nvPr/>
        </p:nvGrpSpPr>
        <p:grpSpPr>
          <a:xfrm>
            <a:off x="7500958" y="3571876"/>
            <a:ext cx="928694" cy="500066"/>
            <a:chOff x="5857884" y="928670"/>
            <a:chExt cx="928694" cy="500066"/>
          </a:xfrm>
        </p:grpSpPr>
        <p:sp>
          <p:nvSpPr>
            <p:cNvPr id="379" name="Oval 378"/>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0" name="TextBox 379"/>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381" name="Group 380"/>
          <p:cNvGrpSpPr/>
          <p:nvPr/>
        </p:nvGrpSpPr>
        <p:grpSpPr>
          <a:xfrm>
            <a:off x="4929190" y="5715016"/>
            <a:ext cx="928694" cy="500066"/>
            <a:chOff x="5857884" y="928670"/>
            <a:chExt cx="928694" cy="500066"/>
          </a:xfrm>
        </p:grpSpPr>
        <p:sp>
          <p:nvSpPr>
            <p:cNvPr id="382" name="Oval 381"/>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3" name="TextBox 382"/>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384" name="Group 383"/>
          <p:cNvGrpSpPr/>
          <p:nvPr/>
        </p:nvGrpSpPr>
        <p:grpSpPr>
          <a:xfrm>
            <a:off x="5572132" y="5715016"/>
            <a:ext cx="928694" cy="500066"/>
            <a:chOff x="5857884" y="928670"/>
            <a:chExt cx="928694" cy="500066"/>
          </a:xfrm>
        </p:grpSpPr>
        <p:sp>
          <p:nvSpPr>
            <p:cNvPr id="385" name="Oval 384"/>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6" name="TextBox 385"/>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387" name="Group 386"/>
          <p:cNvGrpSpPr/>
          <p:nvPr/>
        </p:nvGrpSpPr>
        <p:grpSpPr>
          <a:xfrm>
            <a:off x="7215206" y="1571612"/>
            <a:ext cx="928694" cy="500066"/>
            <a:chOff x="5857884" y="928670"/>
            <a:chExt cx="928694" cy="500066"/>
          </a:xfrm>
        </p:grpSpPr>
        <p:sp>
          <p:nvSpPr>
            <p:cNvPr id="388" name="Oval 387"/>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9" name="TextBox 388"/>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390" name="Group 389"/>
          <p:cNvGrpSpPr/>
          <p:nvPr/>
        </p:nvGrpSpPr>
        <p:grpSpPr>
          <a:xfrm>
            <a:off x="7858148" y="1571612"/>
            <a:ext cx="928694" cy="500066"/>
            <a:chOff x="5857884" y="928670"/>
            <a:chExt cx="928694" cy="500066"/>
          </a:xfrm>
        </p:grpSpPr>
        <p:sp>
          <p:nvSpPr>
            <p:cNvPr id="391" name="Oval 390"/>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2" name="TextBox 391"/>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grpSp>
        <p:nvGrpSpPr>
          <p:cNvPr id="393" name="Group 392"/>
          <p:cNvGrpSpPr/>
          <p:nvPr/>
        </p:nvGrpSpPr>
        <p:grpSpPr>
          <a:xfrm>
            <a:off x="3857620" y="6143644"/>
            <a:ext cx="928694" cy="500066"/>
            <a:chOff x="5857884" y="928670"/>
            <a:chExt cx="928694" cy="500066"/>
          </a:xfrm>
        </p:grpSpPr>
        <p:sp>
          <p:nvSpPr>
            <p:cNvPr id="394" name="Oval 393"/>
            <p:cNvSpPr/>
            <p:nvPr/>
          </p:nvSpPr>
          <p:spPr>
            <a:xfrm>
              <a:off x="5857884" y="928670"/>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5" name="TextBox 394"/>
            <p:cNvSpPr txBox="1"/>
            <p:nvPr/>
          </p:nvSpPr>
          <p:spPr>
            <a:xfrm>
              <a:off x="6143636" y="1071546"/>
              <a:ext cx="642942" cy="338554"/>
            </a:xfrm>
            <a:prstGeom prst="rect">
              <a:avLst/>
            </a:prstGeom>
            <a:noFill/>
          </p:spPr>
          <p:txBody>
            <a:bodyPr wrap="square" rtlCol="0">
              <a:spAutoFit/>
            </a:bodyPr>
            <a:lstStyle/>
            <a:p>
              <a:r>
                <a:rPr lang="pt-BR" sz="1600" dirty="0" smtClean="0">
                  <a:solidFill>
                    <a:schemeClr val="bg1">
                      <a:lumMod val="50000"/>
                    </a:schemeClr>
                  </a:solidFill>
                </a:rPr>
                <a:t>NF</a:t>
              </a:r>
              <a:endParaRPr lang="en-US" sz="1600" dirty="0">
                <a:solidFill>
                  <a:schemeClr val="bg1">
                    <a:lumMod val="50000"/>
                  </a:schemeClr>
                </a:solidFill>
              </a:endParaRPr>
            </a:p>
          </p:txBody>
        </p:sp>
      </p:grpSp>
      <p:sp>
        <p:nvSpPr>
          <p:cNvPr id="398" name="TextBox 397"/>
          <p:cNvSpPr txBox="1"/>
          <p:nvPr/>
        </p:nvSpPr>
        <p:spPr>
          <a:xfrm>
            <a:off x="3143240" y="4357694"/>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sp>
        <p:nvSpPr>
          <p:cNvPr id="399" name="TextBox 398"/>
          <p:cNvSpPr txBox="1"/>
          <p:nvPr/>
        </p:nvSpPr>
        <p:spPr>
          <a:xfrm>
            <a:off x="4286248" y="42148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sp>
        <p:nvSpPr>
          <p:cNvPr id="400" name="TextBox 399"/>
          <p:cNvSpPr txBox="1"/>
          <p:nvPr/>
        </p:nvSpPr>
        <p:spPr>
          <a:xfrm>
            <a:off x="6072198" y="3447636"/>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sp>
        <p:nvSpPr>
          <p:cNvPr id="401" name="TextBox 400"/>
          <p:cNvSpPr txBox="1"/>
          <p:nvPr/>
        </p:nvSpPr>
        <p:spPr>
          <a:xfrm>
            <a:off x="6500826" y="3447636"/>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sp>
        <p:nvSpPr>
          <p:cNvPr id="402" name="TextBox 401"/>
          <p:cNvSpPr txBox="1"/>
          <p:nvPr/>
        </p:nvSpPr>
        <p:spPr>
          <a:xfrm>
            <a:off x="3357554" y="4929198"/>
            <a:ext cx="1428760" cy="338554"/>
          </a:xfrm>
          <a:prstGeom prst="rect">
            <a:avLst/>
          </a:prstGeom>
          <a:noFill/>
        </p:spPr>
        <p:txBody>
          <a:bodyPr wrap="square" rtlCol="0">
            <a:spAutoFit/>
          </a:bodyPr>
          <a:lstStyle/>
          <a:p>
            <a:r>
              <a:rPr lang="pt-BR" sz="1600" b="1" dirty="0" smtClean="0"/>
              <a:t>SOCORRO</a:t>
            </a:r>
            <a:endParaRPr lang="en-US" sz="1600" b="1" dirty="0"/>
          </a:p>
        </p:txBody>
      </p:sp>
      <p:sp>
        <p:nvSpPr>
          <p:cNvPr id="403" name="TextBox 402"/>
          <p:cNvSpPr txBox="1"/>
          <p:nvPr/>
        </p:nvSpPr>
        <p:spPr>
          <a:xfrm>
            <a:off x="6000760" y="2857496"/>
            <a:ext cx="1428760" cy="338554"/>
          </a:xfrm>
          <a:prstGeom prst="rect">
            <a:avLst/>
          </a:prstGeom>
          <a:noFill/>
        </p:spPr>
        <p:txBody>
          <a:bodyPr wrap="square" rtlCol="0">
            <a:spAutoFit/>
          </a:bodyPr>
          <a:lstStyle/>
          <a:p>
            <a:r>
              <a:rPr lang="pt-BR" sz="1600" b="1" dirty="0" smtClean="0"/>
              <a:t>SOCORRO</a:t>
            </a:r>
            <a:endParaRPr lang="en-US" sz="1600" b="1" dirty="0"/>
          </a:p>
        </p:txBody>
      </p:sp>
      <p:sp>
        <p:nvSpPr>
          <p:cNvPr id="404" name="TextBox 403"/>
          <p:cNvSpPr txBox="1"/>
          <p:nvPr/>
        </p:nvSpPr>
        <p:spPr>
          <a:xfrm>
            <a:off x="428596" y="6047922"/>
            <a:ext cx="142876" cy="369332"/>
          </a:xfrm>
          <a:prstGeom prst="rect">
            <a:avLst/>
          </a:prstGeom>
          <a:noFill/>
        </p:spPr>
        <p:txBody>
          <a:bodyPr wrap="square" rtlCol="0">
            <a:spAutoFit/>
          </a:bodyPr>
          <a:lstStyle/>
          <a:p>
            <a:r>
              <a:rPr lang="pt-BR" dirty="0" smtClean="0"/>
              <a:t>1</a:t>
            </a:r>
            <a:endParaRPr lang="en-US" dirty="0"/>
          </a:p>
        </p:txBody>
      </p:sp>
      <p:sp>
        <p:nvSpPr>
          <p:cNvPr id="405" name="TextBox 404"/>
          <p:cNvSpPr txBox="1"/>
          <p:nvPr/>
        </p:nvSpPr>
        <p:spPr>
          <a:xfrm>
            <a:off x="428596" y="6417254"/>
            <a:ext cx="571504" cy="369332"/>
          </a:xfrm>
          <a:prstGeom prst="rect">
            <a:avLst/>
          </a:prstGeom>
          <a:noFill/>
        </p:spPr>
        <p:txBody>
          <a:bodyPr wrap="square" rtlCol="0">
            <a:spAutoFit/>
          </a:bodyPr>
          <a:lstStyle/>
          <a:p>
            <a:r>
              <a:rPr lang="pt-BR" dirty="0" smtClean="0"/>
              <a:t>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15</a:t>
            </a:fld>
            <a:endParaRPr lang="de-DE" sz="1200" kern="1200">
              <a:solidFill>
                <a:srgbClr val="000000"/>
              </a:solidFill>
              <a:latin typeface="Arial" charset="0"/>
              <a:ea typeface="+mn-ea"/>
              <a:cs typeface="+mn-cs"/>
            </a:endParaRPr>
          </a:p>
        </p:txBody>
      </p:sp>
      <p:sp>
        <p:nvSpPr>
          <p:cNvPr id="3" name="TextBox 2"/>
          <p:cNvSpPr txBox="1"/>
          <p:nvPr/>
        </p:nvSpPr>
        <p:spPr>
          <a:xfrm>
            <a:off x="357158" y="285728"/>
            <a:ext cx="8072462" cy="400110"/>
          </a:xfrm>
          <a:prstGeom prst="rect">
            <a:avLst/>
          </a:prstGeom>
          <a:noFill/>
        </p:spPr>
        <p:txBody>
          <a:bodyPr wrap="square" rtlCol="0">
            <a:spAutoFit/>
          </a:bodyPr>
          <a:lstStyle/>
          <a:p>
            <a:pPr algn="ctr"/>
            <a:r>
              <a:rPr lang="pt-BR" sz="2000" b="1" dirty="0" smtClean="0"/>
              <a:t>SELETIVO</a:t>
            </a:r>
            <a:endParaRPr lang="en-US" sz="2000" b="1" dirty="0"/>
          </a:p>
        </p:txBody>
      </p:sp>
      <p:cxnSp>
        <p:nvCxnSpPr>
          <p:cNvPr id="5" name="Straight Connector 4"/>
          <p:cNvCxnSpPr/>
          <p:nvPr/>
        </p:nvCxnSpPr>
        <p:spPr>
          <a:xfrm rot="5400000">
            <a:off x="-785056" y="2786058"/>
            <a:ext cx="2570974" cy="794"/>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6200000" flipH="1">
            <a:off x="-504463" y="2781693"/>
            <a:ext cx="2713850" cy="952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857224" y="1632732"/>
            <a:ext cx="7643866" cy="1031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857224" y="2713032"/>
            <a:ext cx="50006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857224" y="3998916"/>
            <a:ext cx="50006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1071538" y="1500174"/>
            <a:ext cx="142876" cy="214314"/>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1071538" y="2571744"/>
            <a:ext cx="142876" cy="214314"/>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1071538" y="3857628"/>
            <a:ext cx="142876" cy="214314"/>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Connector 22"/>
          <p:cNvCxnSpPr/>
          <p:nvPr/>
        </p:nvCxnSpPr>
        <p:spPr>
          <a:xfrm>
            <a:off x="500034" y="2143116"/>
            <a:ext cx="800105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500034" y="3357562"/>
            <a:ext cx="85725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1071538" y="2000240"/>
            <a:ext cx="142876" cy="214314"/>
          </a:xfrm>
          <a:prstGeom prst="rect">
            <a:avLst/>
          </a:prstGeom>
          <a:solidFill>
            <a:srgbClr val="7030A0"/>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071538" y="3214686"/>
            <a:ext cx="142876" cy="214314"/>
          </a:xfrm>
          <a:prstGeom prst="rect">
            <a:avLst/>
          </a:prstGeom>
          <a:solidFill>
            <a:srgbClr val="7030A0"/>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p:cNvCxnSpPr/>
          <p:nvPr/>
        </p:nvCxnSpPr>
        <p:spPr>
          <a:xfrm>
            <a:off x="8501090" y="2143116"/>
            <a:ext cx="214314" cy="1588"/>
          </a:xfrm>
          <a:prstGeom prst="line">
            <a:avLst/>
          </a:prstGeom>
          <a:ln>
            <a:solidFill>
              <a:srgbClr val="7030A0"/>
            </a:solidFill>
            <a:prstDash val="sysDot"/>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8501090" y="1641462"/>
            <a:ext cx="214314" cy="1588"/>
          </a:xfrm>
          <a:prstGeom prst="line">
            <a:avLst/>
          </a:prstGeom>
          <a:ln>
            <a:solidFill>
              <a:srgbClr val="FF0000"/>
            </a:solidFill>
            <a:prstDash val="sysDot"/>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1357290" y="3355974"/>
            <a:ext cx="214314" cy="1588"/>
          </a:xfrm>
          <a:prstGeom prst="line">
            <a:avLst/>
          </a:prstGeom>
          <a:ln>
            <a:solidFill>
              <a:srgbClr val="7030A0"/>
            </a:solidFill>
            <a:prstDash val="sysDot"/>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1357290" y="2714620"/>
            <a:ext cx="214314" cy="1588"/>
          </a:xfrm>
          <a:prstGeom prst="line">
            <a:avLst/>
          </a:prstGeom>
          <a:ln>
            <a:solidFill>
              <a:srgbClr val="FF0000"/>
            </a:solidFill>
            <a:prstDash val="sysDot"/>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1357290" y="3998916"/>
            <a:ext cx="214314" cy="1588"/>
          </a:xfrm>
          <a:prstGeom prst="line">
            <a:avLst/>
          </a:prstGeom>
          <a:ln>
            <a:solidFill>
              <a:srgbClr val="FF0000"/>
            </a:solidFill>
            <a:prstDash val="sysDot"/>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5214942" y="4284668"/>
            <a:ext cx="92869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rot="5400000">
            <a:off x="2320909" y="2893215"/>
            <a:ext cx="1500992" cy="794"/>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rot="5400000">
            <a:off x="2570942" y="2643182"/>
            <a:ext cx="2001058" cy="79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2857488" y="3641726"/>
            <a:ext cx="928694"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3500430" y="3286124"/>
            <a:ext cx="142876" cy="214314"/>
          </a:xfrm>
          <a:prstGeom prst="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a:off x="3000364" y="3286124"/>
            <a:ext cx="142876" cy="214314"/>
          </a:xfrm>
          <a:prstGeom prst="rect">
            <a:avLst/>
          </a:prstGeom>
          <a:solidFill>
            <a:schemeClr val="bg1"/>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p:cNvSpPr txBox="1"/>
          <p:nvPr/>
        </p:nvSpPr>
        <p:spPr>
          <a:xfrm>
            <a:off x="2928926" y="3202544"/>
            <a:ext cx="500066" cy="369332"/>
          </a:xfrm>
          <a:prstGeom prst="rect">
            <a:avLst/>
          </a:prstGeom>
          <a:noFill/>
        </p:spPr>
        <p:txBody>
          <a:bodyPr wrap="square" rtlCol="0">
            <a:spAutoFit/>
          </a:bodyPr>
          <a:lstStyle/>
          <a:p>
            <a:r>
              <a:rPr lang="pt-BR" b="1" dirty="0" smtClean="0">
                <a:solidFill>
                  <a:srgbClr val="7030A0"/>
                </a:solidFill>
              </a:rPr>
              <a:t>x</a:t>
            </a:r>
            <a:endParaRPr lang="en-US" b="1" dirty="0">
              <a:solidFill>
                <a:srgbClr val="7030A0"/>
              </a:solidFill>
            </a:endParaRPr>
          </a:p>
        </p:txBody>
      </p:sp>
      <p:cxnSp>
        <p:nvCxnSpPr>
          <p:cNvPr id="53" name="Straight Connector 52"/>
          <p:cNvCxnSpPr/>
          <p:nvPr/>
        </p:nvCxnSpPr>
        <p:spPr>
          <a:xfrm rot="5400000">
            <a:off x="3066643" y="3853263"/>
            <a:ext cx="429422" cy="9524"/>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nvGrpSpPr>
          <p:cNvPr id="55" name="Group 54"/>
          <p:cNvGrpSpPr/>
          <p:nvPr/>
        </p:nvGrpSpPr>
        <p:grpSpPr>
          <a:xfrm rot="10800000">
            <a:off x="3214678" y="3929066"/>
            <a:ext cx="142876" cy="142876"/>
            <a:chOff x="5143504" y="2714620"/>
            <a:chExt cx="142876" cy="214314"/>
          </a:xfrm>
        </p:grpSpPr>
        <p:cxnSp>
          <p:nvCxnSpPr>
            <p:cNvPr id="56" name="Straight Connector 55"/>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58" name="Straight Connector 57"/>
          <p:cNvCxnSpPr/>
          <p:nvPr/>
        </p:nvCxnSpPr>
        <p:spPr>
          <a:xfrm rot="5400000">
            <a:off x="4536281" y="2964654"/>
            <a:ext cx="2643207"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rot="5400000">
            <a:off x="4357686" y="3214686"/>
            <a:ext cx="2143140" cy="1588"/>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sp>
        <p:nvSpPr>
          <p:cNvPr id="62" name="Rectangle 61"/>
          <p:cNvSpPr/>
          <p:nvPr/>
        </p:nvSpPr>
        <p:spPr>
          <a:xfrm>
            <a:off x="5357818" y="3857628"/>
            <a:ext cx="142876" cy="214314"/>
          </a:xfrm>
          <a:prstGeom prst="rect">
            <a:avLst/>
          </a:prstGeom>
          <a:solidFill>
            <a:srgbClr val="7030A0"/>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p:cNvSpPr/>
          <p:nvPr/>
        </p:nvSpPr>
        <p:spPr>
          <a:xfrm>
            <a:off x="5786446" y="3857628"/>
            <a:ext cx="142876" cy="214314"/>
          </a:xfrm>
          <a:prstGeom prst="rect">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p:cNvSpPr txBox="1"/>
          <p:nvPr/>
        </p:nvSpPr>
        <p:spPr>
          <a:xfrm>
            <a:off x="5715008" y="3774048"/>
            <a:ext cx="500066" cy="369332"/>
          </a:xfrm>
          <a:prstGeom prst="rect">
            <a:avLst/>
          </a:prstGeom>
          <a:noFill/>
        </p:spPr>
        <p:txBody>
          <a:bodyPr wrap="square" rtlCol="0">
            <a:spAutoFit/>
          </a:bodyPr>
          <a:lstStyle/>
          <a:p>
            <a:r>
              <a:rPr lang="pt-BR" b="1" dirty="0" smtClean="0">
                <a:solidFill>
                  <a:srgbClr val="FF0000"/>
                </a:solidFill>
              </a:rPr>
              <a:t>x</a:t>
            </a:r>
            <a:endParaRPr lang="en-US" b="1" dirty="0">
              <a:solidFill>
                <a:srgbClr val="FF0000"/>
              </a:solidFill>
            </a:endParaRPr>
          </a:p>
        </p:txBody>
      </p:sp>
      <p:cxnSp>
        <p:nvCxnSpPr>
          <p:cNvPr id="65" name="Straight Connector 64"/>
          <p:cNvCxnSpPr/>
          <p:nvPr/>
        </p:nvCxnSpPr>
        <p:spPr>
          <a:xfrm rot="5400000">
            <a:off x="5424098" y="4495411"/>
            <a:ext cx="429422" cy="952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66" name="Group 65"/>
          <p:cNvGrpSpPr/>
          <p:nvPr/>
        </p:nvGrpSpPr>
        <p:grpSpPr>
          <a:xfrm rot="10800000">
            <a:off x="5572133" y="4571214"/>
            <a:ext cx="142876" cy="142876"/>
            <a:chOff x="5143504" y="2714620"/>
            <a:chExt cx="142876" cy="214314"/>
          </a:xfrm>
        </p:grpSpPr>
        <p:cxnSp>
          <p:nvCxnSpPr>
            <p:cNvPr id="67" name="Straight Connector 66"/>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cxnSp>
        <p:nvCxnSpPr>
          <p:cNvPr id="69" name="Straight Connector 68"/>
          <p:cNvCxnSpPr/>
          <p:nvPr/>
        </p:nvCxnSpPr>
        <p:spPr>
          <a:xfrm rot="5400000">
            <a:off x="7678758" y="1750208"/>
            <a:ext cx="214315"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a:xfrm rot="5400000">
            <a:off x="7251719" y="2249478"/>
            <a:ext cx="214315" cy="1588"/>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rot="5400000">
            <a:off x="7643040" y="1928008"/>
            <a:ext cx="277816" cy="9524"/>
          </a:xfrm>
          <a:prstGeom prst="line">
            <a:avLst/>
          </a:prstGeom>
          <a:ln>
            <a:solidFill>
              <a:srgbClr val="FF0000"/>
            </a:solidFill>
            <a:prstDash val="sysDot"/>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rot="5400000">
            <a:off x="7223936" y="2499512"/>
            <a:ext cx="277816" cy="9524"/>
          </a:xfrm>
          <a:prstGeom prst="line">
            <a:avLst/>
          </a:prstGeom>
          <a:ln>
            <a:solidFill>
              <a:srgbClr val="7030A0"/>
            </a:solidFill>
            <a:prstDash val="sysDot"/>
          </a:ln>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rot="5400000">
            <a:off x="1071141" y="5214553"/>
            <a:ext cx="1000926" cy="1588"/>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rot="5400000">
            <a:off x="1571605" y="5214951"/>
            <a:ext cx="1000133" cy="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flipV="1">
            <a:off x="1357290" y="6214288"/>
            <a:ext cx="428628"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79" name="Rectangle 78"/>
          <p:cNvSpPr/>
          <p:nvPr/>
        </p:nvSpPr>
        <p:spPr>
          <a:xfrm>
            <a:off x="2000232" y="5357826"/>
            <a:ext cx="142876" cy="214314"/>
          </a:xfrm>
          <a:prstGeom prst="rect">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1" name="Straight Connector 80"/>
          <p:cNvCxnSpPr/>
          <p:nvPr/>
        </p:nvCxnSpPr>
        <p:spPr>
          <a:xfrm rot="5400000">
            <a:off x="1495007" y="6424237"/>
            <a:ext cx="429422" cy="9524"/>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nvGrpSpPr>
          <p:cNvPr id="82" name="Group 81"/>
          <p:cNvGrpSpPr/>
          <p:nvPr/>
        </p:nvGrpSpPr>
        <p:grpSpPr>
          <a:xfrm rot="10800000">
            <a:off x="1643042" y="6500040"/>
            <a:ext cx="142876" cy="142876"/>
            <a:chOff x="5143504" y="2714620"/>
            <a:chExt cx="142876" cy="214314"/>
          </a:xfrm>
        </p:grpSpPr>
        <p:cxnSp>
          <p:nvCxnSpPr>
            <p:cNvPr id="83" name="Straight Connector 82"/>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sp>
        <p:nvSpPr>
          <p:cNvPr id="97" name="Rectangle 96"/>
          <p:cNvSpPr/>
          <p:nvPr/>
        </p:nvSpPr>
        <p:spPr>
          <a:xfrm>
            <a:off x="1500166" y="5357826"/>
            <a:ext cx="142876" cy="214314"/>
          </a:xfrm>
          <a:prstGeom prst="rect">
            <a:avLst/>
          </a:prstGeom>
          <a:solidFill>
            <a:schemeClr val="bg1"/>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TextBox 97"/>
          <p:cNvSpPr txBox="1"/>
          <p:nvPr/>
        </p:nvSpPr>
        <p:spPr>
          <a:xfrm>
            <a:off x="1214414" y="5274246"/>
            <a:ext cx="500066" cy="369332"/>
          </a:xfrm>
          <a:prstGeom prst="rect">
            <a:avLst/>
          </a:prstGeom>
          <a:noFill/>
        </p:spPr>
        <p:txBody>
          <a:bodyPr wrap="square" rtlCol="0">
            <a:spAutoFit/>
          </a:bodyPr>
          <a:lstStyle/>
          <a:p>
            <a:pPr algn="r"/>
            <a:r>
              <a:rPr lang="pt-BR" b="1" dirty="0" smtClean="0">
                <a:solidFill>
                  <a:srgbClr val="7030A0"/>
                </a:solidFill>
              </a:rPr>
              <a:t>x</a:t>
            </a:r>
            <a:endParaRPr lang="en-US" b="1" dirty="0">
              <a:solidFill>
                <a:srgbClr val="7030A0"/>
              </a:solidFill>
            </a:endParaRPr>
          </a:p>
        </p:txBody>
      </p:sp>
      <p:sp>
        <p:nvSpPr>
          <p:cNvPr id="99" name="TextBox 98"/>
          <p:cNvSpPr txBox="1"/>
          <p:nvPr/>
        </p:nvSpPr>
        <p:spPr>
          <a:xfrm>
            <a:off x="1928794" y="5274246"/>
            <a:ext cx="500066" cy="369332"/>
          </a:xfrm>
          <a:prstGeom prst="rect">
            <a:avLst/>
          </a:prstGeom>
          <a:noFill/>
        </p:spPr>
        <p:txBody>
          <a:bodyPr wrap="square" rtlCol="0">
            <a:spAutoFit/>
          </a:bodyPr>
          <a:lstStyle/>
          <a:p>
            <a:r>
              <a:rPr lang="pt-BR" b="1" dirty="0" smtClean="0">
                <a:solidFill>
                  <a:srgbClr val="FF0000"/>
                </a:solidFill>
              </a:rPr>
              <a:t>x</a:t>
            </a:r>
            <a:endParaRPr lang="en-US" b="1" dirty="0">
              <a:solidFill>
                <a:srgbClr val="FF0000"/>
              </a:solidFill>
            </a:endParaRPr>
          </a:p>
        </p:txBody>
      </p:sp>
      <p:grpSp>
        <p:nvGrpSpPr>
          <p:cNvPr id="102" name="Group 101"/>
          <p:cNvGrpSpPr/>
          <p:nvPr/>
        </p:nvGrpSpPr>
        <p:grpSpPr>
          <a:xfrm rot="5400000">
            <a:off x="1859050" y="5499007"/>
            <a:ext cx="500067" cy="646331"/>
            <a:chOff x="642910" y="1242902"/>
            <a:chExt cx="285752" cy="712479"/>
          </a:xfrm>
          <a:noFill/>
        </p:grpSpPr>
        <p:sp>
          <p:nvSpPr>
            <p:cNvPr id="103" name="TextBox 102"/>
            <p:cNvSpPr txBox="1"/>
            <p:nvPr/>
          </p:nvSpPr>
          <p:spPr>
            <a:xfrm>
              <a:off x="642910" y="1242902"/>
              <a:ext cx="214314" cy="712479"/>
            </a:xfrm>
            <a:prstGeom prst="rect">
              <a:avLst/>
            </a:prstGeom>
            <a:grpFill/>
            <a:ln>
              <a:noFill/>
            </a:ln>
          </p:spPr>
          <p:txBody>
            <a:bodyPr wrap="square" rtlCol="0">
              <a:spAutoFit/>
            </a:bodyPr>
            <a:lstStyle/>
            <a:p>
              <a:r>
                <a:rPr lang="pt-BR" sz="3600" dirty="0" smtClean="0">
                  <a:solidFill>
                    <a:srgbClr val="FF0000"/>
                  </a:solidFill>
                </a:rPr>
                <a:t>o</a:t>
              </a:r>
              <a:endParaRPr lang="en-US" sz="3600" dirty="0">
                <a:solidFill>
                  <a:srgbClr val="FF0000"/>
                </a:solidFill>
              </a:endParaRPr>
            </a:p>
          </p:txBody>
        </p:sp>
        <p:sp>
          <p:nvSpPr>
            <p:cNvPr id="104" name="TextBox 103"/>
            <p:cNvSpPr txBox="1"/>
            <p:nvPr/>
          </p:nvSpPr>
          <p:spPr>
            <a:xfrm>
              <a:off x="714348" y="1242902"/>
              <a:ext cx="214314" cy="712479"/>
            </a:xfrm>
            <a:prstGeom prst="rect">
              <a:avLst/>
            </a:prstGeom>
            <a:grpFill/>
            <a:ln>
              <a:noFill/>
            </a:ln>
          </p:spPr>
          <p:txBody>
            <a:bodyPr wrap="square" rtlCol="0">
              <a:spAutoFit/>
            </a:bodyPr>
            <a:lstStyle/>
            <a:p>
              <a:r>
                <a:rPr lang="pt-BR" sz="3600" dirty="0" smtClean="0">
                  <a:solidFill>
                    <a:srgbClr val="FF0000"/>
                  </a:solidFill>
                </a:rPr>
                <a:t>o</a:t>
              </a:r>
              <a:endParaRPr lang="en-US" sz="3600" dirty="0">
                <a:solidFill>
                  <a:srgbClr val="FF0000"/>
                </a:solidFill>
              </a:endParaRPr>
            </a:p>
          </p:txBody>
        </p:sp>
      </p:grpSp>
      <p:grpSp>
        <p:nvGrpSpPr>
          <p:cNvPr id="105" name="Group 104"/>
          <p:cNvGrpSpPr/>
          <p:nvPr/>
        </p:nvGrpSpPr>
        <p:grpSpPr>
          <a:xfrm rot="5400000">
            <a:off x="1358984" y="5499008"/>
            <a:ext cx="500067" cy="646331"/>
            <a:chOff x="642910" y="1242902"/>
            <a:chExt cx="285752" cy="712479"/>
          </a:xfrm>
          <a:noFill/>
        </p:grpSpPr>
        <p:sp>
          <p:nvSpPr>
            <p:cNvPr id="106" name="TextBox 105"/>
            <p:cNvSpPr txBox="1"/>
            <p:nvPr/>
          </p:nvSpPr>
          <p:spPr>
            <a:xfrm>
              <a:off x="642910" y="1242902"/>
              <a:ext cx="214314" cy="712479"/>
            </a:xfrm>
            <a:prstGeom prst="rect">
              <a:avLst/>
            </a:prstGeom>
            <a:grpFill/>
            <a:ln>
              <a:noFill/>
            </a:ln>
          </p:spPr>
          <p:txBody>
            <a:bodyPr wrap="square" rtlCol="0">
              <a:spAutoFit/>
            </a:bodyPr>
            <a:lstStyle/>
            <a:p>
              <a:r>
                <a:rPr lang="pt-BR" sz="3600" dirty="0" smtClean="0">
                  <a:solidFill>
                    <a:srgbClr val="7030A0"/>
                  </a:solidFill>
                </a:rPr>
                <a:t>o</a:t>
              </a:r>
              <a:endParaRPr lang="en-US" sz="3600" dirty="0">
                <a:solidFill>
                  <a:srgbClr val="7030A0"/>
                </a:solidFill>
              </a:endParaRPr>
            </a:p>
          </p:txBody>
        </p:sp>
        <p:sp>
          <p:nvSpPr>
            <p:cNvPr id="107" name="TextBox 106"/>
            <p:cNvSpPr txBox="1"/>
            <p:nvPr/>
          </p:nvSpPr>
          <p:spPr>
            <a:xfrm>
              <a:off x="714348" y="1242902"/>
              <a:ext cx="214314" cy="712479"/>
            </a:xfrm>
            <a:prstGeom prst="rect">
              <a:avLst/>
            </a:prstGeom>
            <a:grpFill/>
            <a:ln>
              <a:noFill/>
            </a:ln>
          </p:spPr>
          <p:txBody>
            <a:bodyPr wrap="square" rtlCol="0">
              <a:spAutoFit/>
            </a:bodyPr>
            <a:lstStyle/>
            <a:p>
              <a:r>
                <a:rPr lang="pt-BR" sz="3600" dirty="0" smtClean="0">
                  <a:solidFill>
                    <a:srgbClr val="7030A0"/>
                  </a:solidFill>
                </a:rPr>
                <a:t>o</a:t>
              </a:r>
              <a:endParaRPr lang="en-US" sz="3600" dirty="0">
                <a:solidFill>
                  <a:srgbClr val="7030A0"/>
                </a:solidFill>
              </a:endParaRPr>
            </a:p>
          </p:txBody>
        </p:sp>
      </p:grpSp>
      <p:cxnSp>
        <p:nvCxnSpPr>
          <p:cNvPr id="114" name="Straight Connector 113"/>
          <p:cNvCxnSpPr/>
          <p:nvPr/>
        </p:nvCxnSpPr>
        <p:spPr>
          <a:xfrm rot="5400000">
            <a:off x="1468415" y="6111893"/>
            <a:ext cx="204790" cy="1588"/>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16" name="Straight Connector 115"/>
          <p:cNvCxnSpPr/>
          <p:nvPr/>
        </p:nvCxnSpPr>
        <p:spPr>
          <a:xfrm rot="5400000">
            <a:off x="1968481" y="6102369"/>
            <a:ext cx="20479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8" name="Straight Connector 117"/>
          <p:cNvCxnSpPr/>
          <p:nvPr/>
        </p:nvCxnSpPr>
        <p:spPr>
          <a:xfrm rot="5400000">
            <a:off x="1209255" y="6424237"/>
            <a:ext cx="429422" cy="9524"/>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nvGrpSpPr>
          <p:cNvPr id="119" name="Group 118"/>
          <p:cNvGrpSpPr/>
          <p:nvPr/>
        </p:nvGrpSpPr>
        <p:grpSpPr>
          <a:xfrm rot="10800000">
            <a:off x="1357290" y="6500040"/>
            <a:ext cx="142876" cy="142876"/>
            <a:chOff x="5143504" y="2714620"/>
            <a:chExt cx="142876" cy="214314"/>
          </a:xfrm>
        </p:grpSpPr>
        <p:cxnSp>
          <p:nvCxnSpPr>
            <p:cNvPr id="120" name="Straight Connector 119"/>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21" name="Straight Connector 120"/>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122" name="Straight Connector 121"/>
          <p:cNvCxnSpPr/>
          <p:nvPr/>
        </p:nvCxnSpPr>
        <p:spPr>
          <a:xfrm flipV="1">
            <a:off x="1857356" y="6214288"/>
            <a:ext cx="428628"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rot="5400000">
            <a:off x="1995073" y="6424237"/>
            <a:ext cx="429422" cy="952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124" name="Group 123"/>
          <p:cNvGrpSpPr/>
          <p:nvPr/>
        </p:nvGrpSpPr>
        <p:grpSpPr>
          <a:xfrm rot="10800000">
            <a:off x="2143108" y="6500040"/>
            <a:ext cx="142876" cy="142876"/>
            <a:chOff x="5143504" y="2714620"/>
            <a:chExt cx="142876" cy="214314"/>
          </a:xfrm>
        </p:grpSpPr>
        <p:cxnSp>
          <p:nvCxnSpPr>
            <p:cNvPr id="125" name="Straight Connector 124"/>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6" name="Straight Connector 125"/>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cxnSp>
        <p:nvCxnSpPr>
          <p:cNvPr id="127" name="Straight Connector 126"/>
          <p:cNvCxnSpPr/>
          <p:nvPr/>
        </p:nvCxnSpPr>
        <p:spPr>
          <a:xfrm rot="5400000">
            <a:off x="1709321" y="6424237"/>
            <a:ext cx="429422" cy="952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128" name="Group 127"/>
          <p:cNvGrpSpPr/>
          <p:nvPr/>
        </p:nvGrpSpPr>
        <p:grpSpPr>
          <a:xfrm rot="10800000">
            <a:off x="1857356" y="6500040"/>
            <a:ext cx="142876" cy="142876"/>
            <a:chOff x="5143504" y="2714620"/>
            <a:chExt cx="142876" cy="214314"/>
          </a:xfrm>
        </p:grpSpPr>
        <p:cxnSp>
          <p:nvCxnSpPr>
            <p:cNvPr id="129" name="Straight Connector 128"/>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sp>
        <p:nvSpPr>
          <p:cNvPr id="131" name="Rectangle 130"/>
          <p:cNvSpPr/>
          <p:nvPr/>
        </p:nvSpPr>
        <p:spPr>
          <a:xfrm>
            <a:off x="1785918" y="6143644"/>
            <a:ext cx="71438" cy="142876"/>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2" name="Straight Connector 131"/>
          <p:cNvCxnSpPr/>
          <p:nvPr/>
        </p:nvCxnSpPr>
        <p:spPr>
          <a:xfrm rot="16200000" flipH="1">
            <a:off x="6785280" y="4927900"/>
            <a:ext cx="428628" cy="2596"/>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nvGrpSpPr>
          <p:cNvPr id="134" name="Group 133"/>
          <p:cNvGrpSpPr/>
          <p:nvPr/>
        </p:nvGrpSpPr>
        <p:grpSpPr>
          <a:xfrm rot="10800000">
            <a:off x="7068940" y="6572271"/>
            <a:ext cx="142876" cy="142876"/>
            <a:chOff x="5143504" y="2714620"/>
            <a:chExt cx="142876" cy="214314"/>
          </a:xfrm>
        </p:grpSpPr>
        <p:cxnSp>
          <p:nvCxnSpPr>
            <p:cNvPr id="135" name="Straight Connector 134"/>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42" name="Group 141"/>
          <p:cNvGrpSpPr/>
          <p:nvPr/>
        </p:nvGrpSpPr>
        <p:grpSpPr>
          <a:xfrm rot="5400000">
            <a:off x="6784883" y="5284694"/>
            <a:ext cx="500067" cy="646331"/>
            <a:chOff x="642910" y="1242902"/>
            <a:chExt cx="285752" cy="712479"/>
          </a:xfrm>
          <a:noFill/>
        </p:grpSpPr>
        <p:sp>
          <p:nvSpPr>
            <p:cNvPr id="143" name="TextBox 142"/>
            <p:cNvSpPr txBox="1"/>
            <p:nvPr/>
          </p:nvSpPr>
          <p:spPr>
            <a:xfrm>
              <a:off x="642910" y="1242902"/>
              <a:ext cx="214314" cy="712479"/>
            </a:xfrm>
            <a:prstGeom prst="rect">
              <a:avLst/>
            </a:prstGeom>
            <a:grpFill/>
            <a:ln>
              <a:noFill/>
            </a:ln>
          </p:spPr>
          <p:txBody>
            <a:bodyPr wrap="square" rtlCol="0">
              <a:spAutoFit/>
            </a:bodyPr>
            <a:lstStyle/>
            <a:p>
              <a:r>
                <a:rPr lang="pt-BR" sz="3600" dirty="0" smtClean="0">
                  <a:solidFill>
                    <a:srgbClr val="7030A0"/>
                  </a:solidFill>
                </a:rPr>
                <a:t>o</a:t>
              </a:r>
              <a:endParaRPr lang="en-US" sz="3600" dirty="0">
                <a:solidFill>
                  <a:srgbClr val="7030A0"/>
                </a:solidFill>
              </a:endParaRPr>
            </a:p>
          </p:txBody>
        </p:sp>
        <p:sp>
          <p:nvSpPr>
            <p:cNvPr id="144" name="TextBox 143"/>
            <p:cNvSpPr txBox="1"/>
            <p:nvPr/>
          </p:nvSpPr>
          <p:spPr>
            <a:xfrm>
              <a:off x="714348" y="1242902"/>
              <a:ext cx="214314" cy="712479"/>
            </a:xfrm>
            <a:prstGeom prst="rect">
              <a:avLst/>
            </a:prstGeom>
            <a:grpFill/>
            <a:ln>
              <a:noFill/>
            </a:ln>
          </p:spPr>
          <p:txBody>
            <a:bodyPr wrap="square" rtlCol="0">
              <a:spAutoFit/>
            </a:bodyPr>
            <a:lstStyle/>
            <a:p>
              <a:r>
                <a:rPr lang="pt-BR" sz="3600" dirty="0" smtClean="0">
                  <a:solidFill>
                    <a:srgbClr val="7030A0"/>
                  </a:solidFill>
                </a:rPr>
                <a:t>o</a:t>
              </a:r>
              <a:endParaRPr lang="en-US" sz="3600" dirty="0">
                <a:solidFill>
                  <a:srgbClr val="7030A0"/>
                </a:solidFill>
              </a:endParaRPr>
            </a:p>
          </p:txBody>
        </p:sp>
      </p:grpSp>
      <p:cxnSp>
        <p:nvCxnSpPr>
          <p:cNvPr id="145" name="Straight Connector 144"/>
          <p:cNvCxnSpPr/>
          <p:nvPr/>
        </p:nvCxnSpPr>
        <p:spPr>
          <a:xfrm rot="5400000">
            <a:off x="6894313" y="5888055"/>
            <a:ext cx="204790" cy="1588"/>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47" name="Straight Connector 146"/>
          <p:cNvCxnSpPr/>
          <p:nvPr/>
        </p:nvCxnSpPr>
        <p:spPr>
          <a:xfrm rot="5400000">
            <a:off x="6635153" y="6495675"/>
            <a:ext cx="429422" cy="9524"/>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nvGrpSpPr>
          <p:cNvPr id="148" name="Group 147"/>
          <p:cNvGrpSpPr/>
          <p:nvPr/>
        </p:nvGrpSpPr>
        <p:grpSpPr>
          <a:xfrm rot="10800000">
            <a:off x="6783188" y="6572271"/>
            <a:ext cx="142876" cy="142876"/>
            <a:chOff x="5143504" y="2714620"/>
            <a:chExt cx="142876" cy="214314"/>
          </a:xfrm>
        </p:grpSpPr>
        <p:cxnSp>
          <p:nvCxnSpPr>
            <p:cNvPr id="149" name="Straight Connector 148"/>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50" name="Straight Connector 149"/>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151" name="Straight Connector 150"/>
          <p:cNvCxnSpPr/>
          <p:nvPr/>
        </p:nvCxnSpPr>
        <p:spPr>
          <a:xfrm rot="5400000">
            <a:off x="7420971" y="6495675"/>
            <a:ext cx="429422" cy="952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152" name="Group 151"/>
          <p:cNvGrpSpPr/>
          <p:nvPr/>
        </p:nvGrpSpPr>
        <p:grpSpPr>
          <a:xfrm rot="10800000">
            <a:off x="7569006" y="6572271"/>
            <a:ext cx="142876" cy="142876"/>
            <a:chOff x="5143504" y="2714620"/>
            <a:chExt cx="142876" cy="214314"/>
          </a:xfrm>
        </p:grpSpPr>
        <p:cxnSp>
          <p:nvCxnSpPr>
            <p:cNvPr id="153" name="Straight Connector 152"/>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cxnSp>
        <p:nvCxnSpPr>
          <p:cNvPr id="155" name="Straight Connector 154"/>
          <p:cNvCxnSpPr/>
          <p:nvPr/>
        </p:nvCxnSpPr>
        <p:spPr>
          <a:xfrm rot="5400000">
            <a:off x="7135219" y="6495675"/>
            <a:ext cx="429422" cy="952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156" name="Group 155"/>
          <p:cNvGrpSpPr/>
          <p:nvPr/>
        </p:nvGrpSpPr>
        <p:grpSpPr>
          <a:xfrm rot="10800000">
            <a:off x="7283254" y="6572271"/>
            <a:ext cx="142876" cy="142876"/>
            <a:chOff x="5143504" y="2714620"/>
            <a:chExt cx="142876" cy="214314"/>
          </a:xfrm>
        </p:grpSpPr>
        <p:cxnSp>
          <p:nvCxnSpPr>
            <p:cNvPr id="157" name="Straight Connector 156"/>
            <p:cNvCxnSpPr/>
            <p:nvPr/>
          </p:nvCxnSpPr>
          <p:spPr>
            <a:xfrm rot="5400000" flipH="1" flipV="1">
              <a:off x="5072066"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rot="16200000" flipH="1">
              <a:off x="5143504" y="2786058"/>
              <a:ext cx="214314"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sp>
        <p:nvSpPr>
          <p:cNvPr id="159" name="Rectangle 158"/>
          <p:cNvSpPr/>
          <p:nvPr/>
        </p:nvSpPr>
        <p:spPr>
          <a:xfrm>
            <a:off x="6929454" y="5929330"/>
            <a:ext cx="142876" cy="214314"/>
          </a:xfrm>
          <a:prstGeom prst="rect">
            <a:avLst/>
          </a:prstGeom>
          <a:solidFill>
            <a:schemeClr val="bg1"/>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TextBox 160"/>
          <p:cNvSpPr txBox="1"/>
          <p:nvPr/>
        </p:nvSpPr>
        <p:spPr>
          <a:xfrm>
            <a:off x="6786578" y="4929198"/>
            <a:ext cx="357190" cy="523220"/>
          </a:xfrm>
          <a:prstGeom prst="rect">
            <a:avLst/>
          </a:prstGeom>
          <a:noFill/>
          <a:ln>
            <a:noFill/>
          </a:ln>
        </p:spPr>
        <p:txBody>
          <a:bodyPr wrap="square" rtlCol="0">
            <a:spAutoFit/>
          </a:bodyPr>
          <a:lstStyle/>
          <a:p>
            <a:r>
              <a:rPr lang="pt-BR" sz="2800" b="1" dirty="0" smtClean="0">
                <a:solidFill>
                  <a:srgbClr val="7030A0"/>
                </a:solidFill>
                <a:latin typeface="Consolas" pitchFamily="49" charset="0"/>
              </a:rPr>
              <a:t>s</a:t>
            </a:r>
            <a:endParaRPr lang="en-US" sz="2800" b="1" dirty="0">
              <a:solidFill>
                <a:srgbClr val="7030A0"/>
              </a:solidFill>
              <a:latin typeface="Consolas" pitchFamily="49" charset="0"/>
            </a:endParaRPr>
          </a:p>
        </p:txBody>
      </p:sp>
      <p:cxnSp>
        <p:nvCxnSpPr>
          <p:cNvPr id="162" name="Straight Connector 161"/>
          <p:cNvCxnSpPr/>
          <p:nvPr/>
        </p:nvCxnSpPr>
        <p:spPr>
          <a:xfrm rot="5400000">
            <a:off x="6899291" y="5387989"/>
            <a:ext cx="204790" cy="1588"/>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sp>
        <p:nvSpPr>
          <p:cNvPr id="164" name="TextBox 163"/>
          <p:cNvSpPr txBox="1"/>
          <p:nvPr/>
        </p:nvSpPr>
        <p:spPr>
          <a:xfrm>
            <a:off x="6643702" y="5845750"/>
            <a:ext cx="500066" cy="369332"/>
          </a:xfrm>
          <a:prstGeom prst="rect">
            <a:avLst/>
          </a:prstGeom>
          <a:noFill/>
        </p:spPr>
        <p:txBody>
          <a:bodyPr wrap="square" rtlCol="0">
            <a:spAutoFit/>
          </a:bodyPr>
          <a:lstStyle/>
          <a:p>
            <a:pPr algn="r"/>
            <a:r>
              <a:rPr lang="pt-BR" b="1" dirty="0" smtClean="0">
                <a:solidFill>
                  <a:srgbClr val="7030A0"/>
                </a:solidFill>
              </a:rPr>
              <a:t>x</a:t>
            </a:r>
            <a:endParaRPr lang="en-US" b="1" dirty="0">
              <a:solidFill>
                <a:srgbClr val="7030A0"/>
              </a:solidFill>
            </a:endParaRPr>
          </a:p>
        </p:txBody>
      </p:sp>
      <p:cxnSp>
        <p:nvCxnSpPr>
          <p:cNvPr id="166" name="Straight Connector 165"/>
          <p:cNvCxnSpPr/>
          <p:nvPr/>
        </p:nvCxnSpPr>
        <p:spPr>
          <a:xfrm rot="5400000">
            <a:off x="6935010" y="6209526"/>
            <a:ext cx="133352" cy="1588"/>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67" name="Straight Connector 166"/>
          <p:cNvCxnSpPr/>
          <p:nvPr/>
        </p:nvCxnSpPr>
        <p:spPr>
          <a:xfrm rot="16200000" flipH="1">
            <a:off x="7356783" y="4927901"/>
            <a:ext cx="428628" cy="259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168" name="Group 167"/>
          <p:cNvGrpSpPr/>
          <p:nvPr/>
        </p:nvGrpSpPr>
        <p:grpSpPr>
          <a:xfrm rot="5400000">
            <a:off x="7356386" y="5284695"/>
            <a:ext cx="500067" cy="646331"/>
            <a:chOff x="642910" y="1242902"/>
            <a:chExt cx="285752" cy="712479"/>
          </a:xfrm>
          <a:noFill/>
        </p:grpSpPr>
        <p:sp>
          <p:nvSpPr>
            <p:cNvPr id="169" name="TextBox 168"/>
            <p:cNvSpPr txBox="1"/>
            <p:nvPr/>
          </p:nvSpPr>
          <p:spPr>
            <a:xfrm>
              <a:off x="642910" y="1242902"/>
              <a:ext cx="214314" cy="712479"/>
            </a:xfrm>
            <a:prstGeom prst="rect">
              <a:avLst/>
            </a:prstGeom>
            <a:grpFill/>
            <a:ln>
              <a:noFill/>
            </a:ln>
          </p:spPr>
          <p:txBody>
            <a:bodyPr wrap="square" rtlCol="0">
              <a:spAutoFit/>
            </a:bodyPr>
            <a:lstStyle/>
            <a:p>
              <a:r>
                <a:rPr lang="pt-BR" sz="3600" dirty="0" smtClean="0">
                  <a:solidFill>
                    <a:srgbClr val="FF0000"/>
                  </a:solidFill>
                </a:rPr>
                <a:t>o</a:t>
              </a:r>
              <a:endParaRPr lang="en-US" sz="3600" dirty="0">
                <a:solidFill>
                  <a:srgbClr val="FF0000"/>
                </a:solidFill>
              </a:endParaRPr>
            </a:p>
          </p:txBody>
        </p:sp>
        <p:sp>
          <p:nvSpPr>
            <p:cNvPr id="170" name="TextBox 169"/>
            <p:cNvSpPr txBox="1"/>
            <p:nvPr/>
          </p:nvSpPr>
          <p:spPr>
            <a:xfrm>
              <a:off x="714348" y="1242902"/>
              <a:ext cx="214314" cy="712479"/>
            </a:xfrm>
            <a:prstGeom prst="rect">
              <a:avLst/>
            </a:prstGeom>
            <a:grpFill/>
            <a:ln>
              <a:noFill/>
            </a:ln>
          </p:spPr>
          <p:txBody>
            <a:bodyPr wrap="square" rtlCol="0">
              <a:spAutoFit/>
            </a:bodyPr>
            <a:lstStyle/>
            <a:p>
              <a:r>
                <a:rPr lang="pt-BR" sz="3600" dirty="0" smtClean="0">
                  <a:solidFill>
                    <a:srgbClr val="FF0000"/>
                  </a:solidFill>
                </a:rPr>
                <a:t>o</a:t>
              </a:r>
              <a:endParaRPr lang="en-US" sz="3600" dirty="0">
                <a:solidFill>
                  <a:srgbClr val="FF0000"/>
                </a:solidFill>
              </a:endParaRPr>
            </a:p>
          </p:txBody>
        </p:sp>
      </p:grpSp>
      <p:sp>
        <p:nvSpPr>
          <p:cNvPr id="171" name="TextBox 170"/>
          <p:cNvSpPr txBox="1"/>
          <p:nvPr/>
        </p:nvSpPr>
        <p:spPr>
          <a:xfrm>
            <a:off x="7358081" y="4929199"/>
            <a:ext cx="357190" cy="523220"/>
          </a:xfrm>
          <a:prstGeom prst="rect">
            <a:avLst/>
          </a:prstGeom>
          <a:noFill/>
          <a:ln>
            <a:noFill/>
          </a:ln>
        </p:spPr>
        <p:txBody>
          <a:bodyPr wrap="square" rtlCol="0">
            <a:spAutoFit/>
          </a:bodyPr>
          <a:lstStyle/>
          <a:p>
            <a:r>
              <a:rPr lang="pt-BR" sz="2800" b="1" dirty="0" smtClean="0">
                <a:solidFill>
                  <a:srgbClr val="FF0000"/>
                </a:solidFill>
                <a:latin typeface="Consolas" pitchFamily="49" charset="0"/>
              </a:rPr>
              <a:t>s</a:t>
            </a:r>
            <a:endParaRPr lang="en-US" sz="2800" b="1" dirty="0">
              <a:solidFill>
                <a:srgbClr val="FF0000"/>
              </a:solidFill>
              <a:latin typeface="Consolas" pitchFamily="49" charset="0"/>
            </a:endParaRPr>
          </a:p>
        </p:txBody>
      </p:sp>
      <p:cxnSp>
        <p:nvCxnSpPr>
          <p:cNvPr id="172" name="Straight Connector 171"/>
          <p:cNvCxnSpPr/>
          <p:nvPr/>
        </p:nvCxnSpPr>
        <p:spPr>
          <a:xfrm rot="5400000">
            <a:off x="7470794" y="5387990"/>
            <a:ext cx="20479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4" name="Straight Connector 173"/>
          <p:cNvCxnSpPr/>
          <p:nvPr/>
        </p:nvCxnSpPr>
        <p:spPr>
          <a:xfrm rot="5400000">
            <a:off x="7506513" y="6209527"/>
            <a:ext cx="133352"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75" name="Rectangle 174"/>
          <p:cNvSpPr/>
          <p:nvPr/>
        </p:nvSpPr>
        <p:spPr>
          <a:xfrm>
            <a:off x="7500958" y="5929330"/>
            <a:ext cx="142876" cy="214314"/>
          </a:xfrm>
          <a:prstGeom prst="rect">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6" name="Straight Connector 175"/>
          <p:cNvCxnSpPr/>
          <p:nvPr/>
        </p:nvCxnSpPr>
        <p:spPr>
          <a:xfrm rot="5400000">
            <a:off x="7506514" y="5852336"/>
            <a:ext cx="133352"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7" name="Straight Connector 176"/>
          <p:cNvCxnSpPr/>
          <p:nvPr/>
        </p:nvCxnSpPr>
        <p:spPr>
          <a:xfrm>
            <a:off x="6715140" y="6286520"/>
            <a:ext cx="1143008"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80" name="Straight Connector 179"/>
          <p:cNvCxnSpPr/>
          <p:nvPr/>
        </p:nvCxnSpPr>
        <p:spPr>
          <a:xfrm rot="5400000">
            <a:off x="6924295" y="6495675"/>
            <a:ext cx="429422" cy="9524"/>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sp>
        <p:nvSpPr>
          <p:cNvPr id="181" name="TextBox 180"/>
          <p:cNvSpPr txBox="1"/>
          <p:nvPr/>
        </p:nvSpPr>
        <p:spPr>
          <a:xfrm>
            <a:off x="71438" y="1785926"/>
            <a:ext cx="285720" cy="1569660"/>
          </a:xfrm>
          <a:prstGeom prst="rect">
            <a:avLst/>
          </a:prstGeom>
          <a:noFill/>
        </p:spPr>
        <p:txBody>
          <a:bodyPr wrap="square" rtlCol="0">
            <a:spAutoFit/>
          </a:bodyPr>
          <a:lstStyle/>
          <a:p>
            <a:r>
              <a:rPr lang="pt-BR" sz="3200" b="1" dirty="0" smtClean="0"/>
              <a:t>ETD</a:t>
            </a:r>
            <a:endParaRPr lang="en-US" sz="3200" b="1" dirty="0"/>
          </a:p>
        </p:txBody>
      </p:sp>
      <p:sp>
        <p:nvSpPr>
          <p:cNvPr id="182" name="TextBox 181"/>
          <p:cNvSpPr txBox="1"/>
          <p:nvPr/>
        </p:nvSpPr>
        <p:spPr>
          <a:xfrm>
            <a:off x="8072462" y="1630908"/>
            <a:ext cx="571504" cy="369332"/>
          </a:xfrm>
          <a:prstGeom prst="rect">
            <a:avLst/>
          </a:prstGeom>
          <a:noFill/>
        </p:spPr>
        <p:txBody>
          <a:bodyPr wrap="square" rtlCol="0">
            <a:spAutoFit/>
          </a:bodyPr>
          <a:lstStyle/>
          <a:p>
            <a:r>
              <a:rPr lang="pt-BR" b="1" dirty="0" smtClean="0">
                <a:solidFill>
                  <a:srgbClr val="FF0000"/>
                </a:solidFill>
              </a:rPr>
              <a:t>1</a:t>
            </a:r>
            <a:endParaRPr lang="en-US" b="1" dirty="0">
              <a:solidFill>
                <a:srgbClr val="FF0000"/>
              </a:solidFill>
            </a:endParaRPr>
          </a:p>
        </p:txBody>
      </p:sp>
      <p:sp>
        <p:nvSpPr>
          <p:cNvPr id="184" name="TextBox 183"/>
          <p:cNvSpPr txBox="1"/>
          <p:nvPr/>
        </p:nvSpPr>
        <p:spPr>
          <a:xfrm>
            <a:off x="7858148" y="2143116"/>
            <a:ext cx="571504" cy="369332"/>
          </a:xfrm>
          <a:prstGeom prst="rect">
            <a:avLst/>
          </a:prstGeom>
          <a:noFill/>
        </p:spPr>
        <p:txBody>
          <a:bodyPr wrap="square" rtlCol="0">
            <a:spAutoFit/>
          </a:bodyPr>
          <a:lstStyle/>
          <a:p>
            <a:r>
              <a:rPr lang="pt-BR" b="1" dirty="0" smtClean="0">
                <a:solidFill>
                  <a:srgbClr val="7030A0"/>
                </a:solidFill>
              </a:rPr>
              <a:t>2</a:t>
            </a:r>
            <a:endParaRPr lang="en-US" b="1" dirty="0">
              <a:solidFill>
                <a:srgbClr val="7030A0"/>
              </a:solidFill>
            </a:endParaRPr>
          </a:p>
        </p:txBody>
      </p:sp>
      <p:sp>
        <p:nvSpPr>
          <p:cNvPr id="185" name="TextBox 184"/>
          <p:cNvSpPr txBox="1"/>
          <p:nvPr/>
        </p:nvSpPr>
        <p:spPr>
          <a:xfrm>
            <a:off x="1928794" y="4416990"/>
            <a:ext cx="571504" cy="369332"/>
          </a:xfrm>
          <a:prstGeom prst="rect">
            <a:avLst/>
          </a:prstGeom>
          <a:noFill/>
        </p:spPr>
        <p:txBody>
          <a:bodyPr wrap="square" rtlCol="0">
            <a:spAutoFit/>
          </a:bodyPr>
          <a:lstStyle/>
          <a:p>
            <a:r>
              <a:rPr lang="pt-BR" b="1" dirty="0" smtClean="0">
                <a:solidFill>
                  <a:srgbClr val="FF0000"/>
                </a:solidFill>
              </a:rPr>
              <a:t>1</a:t>
            </a:r>
            <a:endParaRPr lang="en-US" b="1" dirty="0">
              <a:solidFill>
                <a:srgbClr val="FF0000"/>
              </a:solidFill>
            </a:endParaRPr>
          </a:p>
        </p:txBody>
      </p:sp>
      <p:sp>
        <p:nvSpPr>
          <p:cNvPr id="186" name="TextBox 185"/>
          <p:cNvSpPr txBox="1"/>
          <p:nvPr/>
        </p:nvSpPr>
        <p:spPr>
          <a:xfrm>
            <a:off x="1428728" y="4416990"/>
            <a:ext cx="571504" cy="369332"/>
          </a:xfrm>
          <a:prstGeom prst="rect">
            <a:avLst/>
          </a:prstGeom>
          <a:noFill/>
        </p:spPr>
        <p:txBody>
          <a:bodyPr wrap="square" rtlCol="0">
            <a:spAutoFit/>
          </a:bodyPr>
          <a:lstStyle/>
          <a:p>
            <a:r>
              <a:rPr lang="pt-BR" b="1" dirty="0" smtClean="0">
                <a:solidFill>
                  <a:srgbClr val="7030A0"/>
                </a:solidFill>
              </a:rPr>
              <a:t>2</a:t>
            </a:r>
            <a:endParaRPr lang="en-US" b="1" dirty="0">
              <a:solidFill>
                <a:srgbClr val="7030A0"/>
              </a:solidFill>
            </a:endParaRPr>
          </a:p>
        </p:txBody>
      </p:sp>
      <p:sp>
        <p:nvSpPr>
          <p:cNvPr id="187" name="TextBox 186"/>
          <p:cNvSpPr txBox="1"/>
          <p:nvPr/>
        </p:nvSpPr>
        <p:spPr>
          <a:xfrm>
            <a:off x="7429520" y="4416990"/>
            <a:ext cx="571504" cy="369332"/>
          </a:xfrm>
          <a:prstGeom prst="rect">
            <a:avLst/>
          </a:prstGeom>
          <a:noFill/>
        </p:spPr>
        <p:txBody>
          <a:bodyPr wrap="square" rtlCol="0">
            <a:spAutoFit/>
          </a:bodyPr>
          <a:lstStyle/>
          <a:p>
            <a:r>
              <a:rPr lang="pt-BR" b="1" dirty="0" smtClean="0">
                <a:solidFill>
                  <a:srgbClr val="FF0000"/>
                </a:solidFill>
              </a:rPr>
              <a:t>1</a:t>
            </a:r>
            <a:endParaRPr lang="en-US" b="1" dirty="0">
              <a:solidFill>
                <a:srgbClr val="FF0000"/>
              </a:solidFill>
            </a:endParaRPr>
          </a:p>
        </p:txBody>
      </p:sp>
      <p:sp>
        <p:nvSpPr>
          <p:cNvPr id="188" name="TextBox 187"/>
          <p:cNvSpPr txBox="1"/>
          <p:nvPr/>
        </p:nvSpPr>
        <p:spPr>
          <a:xfrm>
            <a:off x="6858016" y="4416990"/>
            <a:ext cx="571504" cy="369332"/>
          </a:xfrm>
          <a:prstGeom prst="rect">
            <a:avLst/>
          </a:prstGeom>
          <a:noFill/>
        </p:spPr>
        <p:txBody>
          <a:bodyPr wrap="square" rtlCol="0">
            <a:spAutoFit/>
          </a:bodyPr>
          <a:lstStyle/>
          <a:p>
            <a:r>
              <a:rPr lang="pt-BR" b="1" dirty="0" smtClean="0">
                <a:solidFill>
                  <a:srgbClr val="7030A0"/>
                </a:solidFill>
              </a:rPr>
              <a:t>2</a:t>
            </a:r>
            <a:endParaRPr lang="en-US" b="1" dirty="0">
              <a:solidFill>
                <a:srgbClr val="7030A0"/>
              </a:solidFill>
            </a:endParaRPr>
          </a:p>
        </p:txBody>
      </p:sp>
      <p:sp>
        <p:nvSpPr>
          <p:cNvPr id="133" name="TextBox 132"/>
          <p:cNvSpPr txBox="1"/>
          <p:nvPr/>
        </p:nvSpPr>
        <p:spPr>
          <a:xfrm>
            <a:off x="7215206" y="5845750"/>
            <a:ext cx="500066" cy="369332"/>
          </a:xfrm>
          <a:prstGeom prst="rect">
            <a:avLst/>
          </a:prstGeom>
          <a:noFill/>
        </p:spPr>
        <p:txBody>
          <a:bodyPr wrap="square" rtlCol="0">
            <a:spAutoFit/>
          </a:bodyPr>
          <a:lstStyle/>
          <a:p>
            <a:pPr algn="r"/>
            <a:r>
              <a:rPr lang="pt-BR"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16</a:t>
            </a:fld>
            <a:endParaRPr lang="de-DE" sz="1200" kern="1200">
              <a:solidFill>
                <a:srgbClr val="000000"/>
              </a:solidFill>
              <a:latin typeface="Arial" charset="0"/>
              <a:ea typeface="+mn-ea"/>
              <a:cs typeface="+mn-cs"/>
            </a:endParaRPr>
          </a:p>
        </p:txBody>
      </p:sp>
      <p:sp>
        <p:nvSpPr>
          <p:cNvPr id="3" name="TextBox 2"/>
          <p:cNvSpPr txBox="1"/>
          <p:nvPr/>
        </p:nvSpPr>
        <p:spPr>
          <a:xfrm>
            <a:off x="214282" y="385684"/>
            <a:ext cx="8072462" cy="400110"/>
          </a:xfrm>
          <a:prstGeom prst="rect">
            <a:avLst/>
          </a:prstGeom>
          <a:noFill/>
        </p:spPr>
        <p:txBody>
          <a:bodyPr wrap="square" rtlCol="0">
            <a:spAutoFit/>
          </a:bodyPr>
          <a:lstStyle/>
          <a:p>
            <a:pPr algn="ctr"/>
            <a:r>
              <a:rPr lang="pt-BR" sz="2000" b="1" dirty="0" smtClean="0"/>
              <a:t>SELETIVO + ANEL</a:t>
            </a:r>
            <a:endParaRPr lang="en-US" sz="2000" b="1" dirty="0"/>
          </a:p>
        </p:txBody>
      </p:sp>
      <p:cxnSp>
        <p:nvCxnSpPr>
          <p:cNvPr id="4" name="Straight Connector 3"/>
          <p:cNvCxnSpPr/>
          <p:nvPr/>
        </p:nvCxnSpPr>
        <p:spPr>
          <a:xfrm>
            <a:off x="357158" y="1643050"/>
            <a:ext cx="878684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5" name="Group 4"/>
          <p:cNvGrpSpPr/>
          <p:nvPr/>
        </p:nvGrpSpPr>
        <p:grpSpPr>
          <a:xfrm rot="16200000">
            <a:off x="290482" y="1566851"/>
            <a:ext cx="142876" cy="152400"/>
            <a:chOff x="5143504" y="2714620"/>
            <a:chExt cx="142876" cy="214314"/>
          </a:xfrm>
        </p:grpSpPr>
        <p:cxnSp>
          <p:nvCxnSpPr>
            <p:cNvPr id="6" name="Straight Connector 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8" name="Straight Connector 7"/>
          <p:cNvCxnSpPr/>
          <p:nvPr/>
        </p:nvCxnSpPr>
        <p:spPr>
          <a:xfrm>
            <a:off x="285720" y="2214554"/>
            <a:ext cx="8858280"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9" name="Group 8"/>
          <p:cNvGrpSpPr/>
          <p:nvPr/>
        </p:nvGrpSpPr>
        <p:grpSpPr>
          <a:xfrm rot="16200000">
            <a:off x="290482" y="2138354"/>
            <a:ext cx="142876" cy="152400"/>
            <a:chOff x="5143504" y="2714620"/>
            <a:chExt cx="142876" cy="214314"/>
          </a:xfrm>
        </p:grpSpPr>
        <p:cxnSp>
          <p:nvCxnSpPr>
            <p:cNvPr id="10" name="Straight Connector 9"/>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12" name="Straight Connector 11"/>
          <p:cNvCxnSpPr/>
          <p:nvPr/>
        </p:nvCxnSpPr>
        <p:spPr>
          <a:xfrm rot="5400000">
            <a:off x="7037406" y="2320916"/>
            <a:ext cx="214314" cy="159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7000892" y="2214554"/>
            <a:ext cx="357190" cy="523220"/>
          </a:xfrm>
          <a:prstGeom prst="rect">
            <a:avLst/>
          </a:prstGeom>
          <a:noFill/>
        </p:spPr>
        <p:txBody>
          <a:bodyPr wrap="square" rtlCol="0">
            <a:spAutoFit/>
          </a:bodyPr>
          <a:lstStyle/>
          <a:p>
            <a:r>
              <a:rPr lang="pt-BR" sz="2800" dirty="0" smtClean="0">
                <a:solidFill>
                  <a:srgbClr val="7030A0"/>
                </a:solidFill>
                <a:latin typeface="Consolas" pitchFamily="49" charset="0"/>
              </a:rPr>
              <a:t>s</a:t>
            </a:r>
            <a:endParaRPr lang="en-US" sz="2800" dirty="0">
              <a:solidFill>
                <a:srgbClr val="7030A0"/>
              </a:solidFill>
              <a:latin typeface="Consolas" pitchFamily="49" charset="0"/>
            </a:endParaRPr>
          </a:p>
        </p:txBody>
      </p:sp>
      <p:cxnSp>
        <p:nvCxnSpPr>
          <p:cNvPr id="14" name="Straight Connector 13"/>
          <p:cNvCxnSpPr/>
          <p:nvPr/>
        </p:nvCxnSpPr>
        <p:spPr>
          <a:xfrm rot="5400000">
            <a:off x="6930250" y="2785263"/>
            <a:ext cx="428629" cy="1592"/>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15" name="Group 14"/>
          <p:cNvGrpSpPr/>
          <p:nvPr/>
        </p:nvGrpSpPr>
        <p:grpSpPr>
          <a:xfrm rot="10800000">
            <a:off x="7072330" y="2643182"/>
            <a:ext cx="142876" cy="142876"/>
            <a:chOff x="5143504" y="2714620"/>
            <a:chExt cx="142876" cy="214314"/>
          </a:xfrm>
        </p:grpSpPr>
        <p:cxnSp>
          <p:nvCxnSpPr>
            <p:cNvPr id="16" name="Straight Connector 15"/>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rot="10800000">
            <a:off x="7072330" y="2928934"/>
            <a:ext cx="142876" cy="142876"/>
            <a:chOff x="5143504" y="2714620"/>
            <a:chExt cx="142876" cy="214314"/>
          </a:xfrm>
        </p:grpSpPr>
        <p:cxnSp>
          <p:nvCxnSpPr>
            <p:cNvPr id="26" name="Straight Connector 25"/>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28" name="Group 27"/>
          <p:cNvGrpSpPr/>
          <p:nvPr/>
        </p:nvGrpSpPr>
        <p:grpSpPr>
          <a:xfrm rot="10800000">
            <a:off x="7072330" y="2857496"/>
            <a:ext cx="142876" cy="142876"/>
            <a:chOff x="5143504" y="2714620"/>
            <a:chExt cx="142876" cy="214314"/>
          </a:xfrm>
        </p:grpSpPr>
        <p:cxnSp>
          <p:nvCxnSpPr>
            <p:cNvPr id="29" name="Straight Connector 28"/>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31" name="Straight Connector 30"/>
          <p:cNvCxnSpPr/>
          <p:nvPr/>
        </p:nvCxnSpPr>
        <p:spPr>
          <a:xfrm rot="5400000">
            <a:off x="7037406" y="3178172"/>
            <a:ext cx="214314" cy="159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7143768" y="3213098"/>
            <a:ext cx="212724"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rot="5400000">
            <a:off x="7572396" y="3214686"/>
            <a:ext cx="28575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5400000">
            <a:off x="6930249" y="3571081"/>
            <a:ext cx="428628" cy="159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40" name="Group 39"/>
          <p:cNvGrpSpPr/>
          <p:nvPr/>
        </p:nvGrpSpPr>
        <p:grpSpPr>
          <a:xfrm>
            <a:off x="7072330" y="3286124"/>
            <a:ext cx="142876" cy="142876"/>
            <a:chOff x="5143504" y="2714620"/>
            <a:chExt cx="142876" cy="214314"/>
          </a:xfrm>
        </p:grpSpPr>
        <p:cxnSp>
          <p:nvCxnSpPr>
            <p:cNvPr id="41" name="Straight Connector 40"/>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43" name="Group 42"/>
          <p:cNvGrpSpPr/>
          <p:nvPr/>
        </p:nvGrpSpPr>
        <p:grpSpPr>
          <a:xfrm>
            <a:off x="7072330" y="3357562"/>
            <a:ext cx="142876" cy="142876"/>
            <a:chOff x="5143504" y="2714620"/>
            <a:chExt cx="142876" cy="214314"/>
          </a:xfrm>
        </p:grpSpPr>
        <p:cxnSp>
          <p:nvCxnSpPr>
            <p:cNvPr id="44" name="Straight Connector 43"/>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47" name="Group 46"/>
          <p:cNvGrpSpPr/>
          <p:nvPr/>
        </p:nvGrpSpPr>
        <p:grpSpPr>
          <a:xfrm>
            <a:off x="7072330" y="5286388"/>
            <a:ext cx="142876" cy="142876"/>
            <a:chOff x="5143504" y="2714620"/>
            <a:chExt cx="142876" cy="214314"/>
          </a:xfrm>
        </p:grpSpPr>
        <p:cxnSp>
          <p:nvCxnSpPr>
            <p:cNvPr id="48" name="Straight Connector 47"/>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51" name="Straight Connector 50"/>
          <p:cNvCxnSpPr/>
          <p:nvPr/>
        </p:nvCxnSpPr>
        <p:spPr>
          <a:xfrm>
            <a:off x="7143768" y="4214818"/>
            <a:ext cx="212724"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a:off x="6929454" y="5214950"/>
            <a:ext cx="212724"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6286512" y="5786454"/>
            <a:ext cx="571504"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V="1">
            <a:off x="6429388" y="6357958"/>
            <a:ext cx="333372" cy="2223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flipV="1">
            <a:off x="7572396" y="3214686"/>
            <a:ext cx="128582" cy="12706"/>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57" name="Group 56"/>
          <p:cNvGrpSpPr/>
          <p:nvPr/>
        </p:nvGrpSpPr>
        <p:grpSpPr>
          <a:xfrm>
            <a:off x="7215206" y="2928934"/>
            <a:ext cx="357190" cy="523221"/>
            <a:chOff x="642910" y="1214421"/>
            <a:chExt cx="285752" cy="652661"/>
          </a:xfrm>
          <a:noFill/>
        </p:grpSpPr>
        <p:sp>
          <p:nvSpPr>
            <p:cNvPr id="58" name="TextBox 57"/>
            <p:cNvSpPr txBox="1"/>
            <p:nvPr/>
          </p:nvSpPr>
          <p:spPr>
            <a:xfrm>
              <a:off x="642910" y="1214422"/>
              <a:ext cx="214314" cy="652660"/>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sp>
          <p:nvSpPr>
            <p:cNvPr id="59" name="TextBox 58"/>
            <p:cNvSpPr txBox="1"/>
            <p:nvPr/>
          </p:nvSpPr>
          <p:spPr>
            <a:xfrm>
              <a:off x="714348" y="1214421"/>
              <a:ext cx="214314" cy="652660"/>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grpSp>
      <p:cxnSp>
        <p:nvCxnSpPr>
          <p:cNvPr id="61" name="Straight Connector 60"/>
          <p:cNvCxnSpPr/>
          <p:nvPr/>
        </p:nvCxnSpPr>
        <p:spPr>
          <a:xfrm flipV="1">
            <a:off x="7572396" y="4214818"/>
            <a:ext cx="128582" cy="12706"/>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flipV="1">
            <a:off x="6572264" y="5214950"/>
            <a:ext cx="128582" cy="12706"/>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rot="16200000" flipH="1">
            <a:off x="6465108" y="5893611"/>
            <a:ext cx="214314" cy="1"/>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rot="5400000">
            <a:off x="6501620" y="6285726"/>
            <a:ext cx="14287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rot="5400000">
            <a:off x="1107257" y="5536421"/>
            <a:ext cx="50006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rot="5400000">
            <a:off x="6930251" y="3785395"/>
            <a:ext cx="428629" cy="1592"/>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89" name="Group 88"/>
          <p:cNvGrpSpPr/>
          <p:nvPr/>
        </p:nvGrpSpPr>
        <p:grpSpPr>
          <a:xfrm rot="10800000">
            <a:off x="7072331" y="3857628"/>
            <a:ext cx="142876" cy="142876"/>
            <a:chOff x="5143504" y="2714620"/>
            <a:chExt cx="142876" cy="214314"/>
          </a:xfrm>
        </p:grpSpPr>
        <p:cxnSp>
          <p:nvCxnSpPr>
            <p:cNvPr id="90" name="Straight Connector 89"/>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1" name="Straight Connector 90"/>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92" name="Straight Connector 91"/>
          <p:cNvCxnSpPr/>
          <p:nvPr/>
        </p:nvCxnSpPr>
        <p:spPr>
          <a:xfrm rot="5400000">
            <a:off x="7037407" y="4178304"/>
            <a:ext cx="214314" cy="159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rot="5400000">
            <a:off x="7572397" y="4214818"/>
            <a:ext cx="28575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rot="5400000">
            <a:off x="6930250" y="4571213"/>
            <a:ext cx="428628" cy="159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95" name="Group 94"/>
          <p:cNvGrpSpPr/>
          <p:nvPr/>
        </p:nvGrpSpPr>
        <p:grpSpPr>
          <a:xfrm>
            <a:off x="7072331" y="4357694"/>
            <a:ext cx="142876" cy="142876"/>
            <a:chOff x="5143504" y="2714620"/>
            <a:chExt cx="142876" cy="214314"/>
          </a:xfrm>
        </p:grpSpPr>
        <p:cxnSp>
          <p:nvCxnSpPr>
            <p:cNvPr id="96" name="Straight Connector 95"/>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98" name="Group 97"/>
          <p:cNvGrpSpPr/>
          <p:nvPr/>
        </p:nvGrpSpPr>
        <p:grpSpPr>
          <a:xfrm>
            <a:off x="7215206" y="3905911"/>
            <a:ext cx="357190" cy="523221"/>
            <a:chOff x="642910" y="1214421"/>
            <a:chExt cx="285752" cy="652661"/>
          </a:xfrm>
          <a:noFill/>
        </p:grpSpPr>
        <p:sp>
          <p:nvSpPr>
            <p:cNvPr id="99" name="TextBox 98"/>
            <p:cNvSpPr txBox="1"/>
            <p:nvPr/>
          </p:nvSpPr>
          <p:spPr>
            <a:xfrm>
              <a:off x="642910" y="1214422"/>
              <a:ext cx="214314" cy="652660"/>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sp>
          <p:nvSpPr>
            <p:cNvPr id="100" name="TextBox 99"/>
            <p:cNvSpPr txBox="1"/>
            <p:nvPr/>
          </p:nvSpPr>
          <p:spPr>
            <a:xfrm>
              <a:off x="714348" y="1214421"/>
              <a:ext cx="214314" cy="652660"/>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grpSp>
      <p:grpSp>
        <p:nvGrpSpPr>
          <p:cNvPr id="101" name="Group 100"/>
          <p:cNvGrpSpPr/>
          <p:nvPr/>
        </p:nvGrpSpPr>
        <p:grpSpPr>
          <a:xfrm rot="10800000">
            <a:off x="7072331" y="3929066"/>
            <a:ext cx="142876" cy="142876"/>
            <a:chOff x="5143504" y="2714620"/>
            <a:chExt cx="142876" cy="214314"/>
          </a:xfrm>
        </p:grpSpPr>
        <p:cxnSp>
          <p:nvCxnSpPr>
            <p:cNvPr id="102" name="Straight Connector 101"/>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04" name="Group 103"/>
          <p:cNvGrpSpPr/>
          <p:nvPr/>
        </p:nvGrpSpPr>
        <p:grpSpPr>
          <a:xfrm>
            <a:off x="7072330" y="4286256"/>
            <a:ext cx="142876" cy="142876"/>
            <a:chOff x="5143504" y="2714620"/>
            <a:chExt cx="142876" cy="214314"/>
          </a:xfrm>
        </p:grpSpPr>
        <p:cxnSp>
          <p:nvCxnSpPr>
            <p:cNvPr id="105" name="Straight Connector 104"/>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107" name="Straight Connector 106"/>
          <p:cNvCxnSpPr/>
          <p:nvPr/>
        </p:nvCxnSpPr>
        <p:spPr>
          <a:xfrm rot="5400000">
            <a:off x="6930251" y="4785525"/>
            <a:ext cx="428629" cy="1592"/>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108" name="Group 107"/>
          <p:cNvGrpSpPr/>
          <p:nvPr/>
        </p:nvGrpSpPr>
        <p:grpSpPr>
          <a:xfrm rot="10800000">
            <a:off x="7072331" y="4857758"/>
            <a:ext cx="142876" cy="142876"/>
            <a:chOff x="5143504" y="2714620"/>
            <a:chExt cx="142876" cy="214314"/>
          </a:xfrm>
        </p:grpSpPr>
        <p:cxnSp>
          <p:nvCxnSpPr>
            <p:cNvPr id="109" name="Straight Connector 108"/>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10" name="Straight Connector 109"/>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111" name="Straight Connector 110"/>
          <p:cNvCxnSpPr/>
          <p:nvPr/>
        </p:nvCxnSpPr>
        <p:spPr>
          <a:xfrm rot="5400000">
            <a:off x="7037407" y="5178434"/>
            <a:ext cx="214314" cy="159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112" name="Group 111"/>
          <p:cNvGrpSpPr/>
          <p:nvPr/>
        </p:nvGrpSpPr>
        <p:grpSpPr>
          <a:xfrm>
            <a:off x="7072331" y="5357824"/>
            <a:ext cx="142876" cy="142876"/>
            <a:chOff x="5143504" y="2714620"/>
            <a:chExt cx="142876" cy="214314"/>
          </a:xfrm>
        </p:grpSpPr>
        <p:cxnSp>
          <p:nvCxnSpPr>
            <p:cNvPr id="113" name="Straight Connector 112"/>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115" name="Straight Connector 114"/>
          <p:cNvCxnSpPr/>
          <p:nvPr/>
        </p:nvCxnSpPr>
        <p:spPr>
          <a:xfrm rot="5400000">
            <a:off x="6930252" y="5571345"/>
            <a:ext cx="428629" cy="1592"/>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125" name="Group 124"/>
          <p:cNvGrpSpPr/>
          <p:nvPr/>
        </p:nvGrpSpPr>
        <p:grpSpPr>
          <a:xfrm rot="10800000">
            <a:off x="7072331" y="4929198"/>
            <a:ext cx="142876" cy="142876"/>
            <a:chOff x="5143504" y="2714620"/>
            <a:chExt cx="142876" cy="214314"/>
          </a:xfrm>
        </p:grpSpPr>
        <p:cxnSp>
          <p:nvCxnSpPr>
            <p:cNvPr id="126" name="Straight Connector 125"/>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28" name="Group 127"/>
          <p:cNvGrpSpPr/>
          <p:nvPr/>
        </p:nvGrpSpPr>
        <p:grpSpPr>
          <a:xfrm>
            <a:off x="6572264" y="4906043"/>
            <a:ext cx="357190" cy="523221"/>
            <a:chOff x="642910" y="1214421"/>
            <a:chExt cx="285752" cy="652661"/>
          </a:xfrm>
          <a:noFill/>
        </p:grpSpPr>
        <p:sp>
          <p:nvSpPr>
            <p:cNvPr id="129" name="TextBox 128"/>
            <p:cNvSpPr txBox="1"/>
            <p:nvPr/>
          </p:nvSpPr>
          <p:spPr>
            <a:xfrm>
              <a:off x="642910" y="1214422"/>
              <a:ext cx="214314" cy="652660"/>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sp>
          <p:nvSpPr>
            <p:cNvPr id="130" name="TextBox 129"/>
            <p:cNvSpPr txBox="1"/>
            <p:nvPr/>
          </p:nvSpPr>
          <p:spPr>
            <a:xfrm>
              <a:off x="714348" y="1214421"/>
              <a:ext cx="214314" cy="652660"/>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grpSp>
      <p:cxnSp>
        <p:nvCxnSpPr>
          <p:cNvPr id="131" name="Straight Connector 130"/>
          <p:cNvCxnSpPr/>
          <p:nvPr/>
        </p:nvCxnSpPr>
        <p:spPr>
          <a:xfrm rot="5400000">
            <a:off x="6430182" y="5214156"/>
            <a:ext cx="28575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flipV="1">
            <a:off x="6786578" y="5785660"/>
            <a:ext cx="357190"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a:off x="4143372" y="5786454"/>
            <a:ext cx="50006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136" name="Group 135"/>
          <p:cNvGrpSpPr/>
          <p:nvPr/>
        </p:nvGrpSpPr>
        <p:grpSpPr>
          <a:xfrm rot="5400000">
            <a:off x="6215074" y="5715016"/>
            <a:ext cx="142876" cy="142876"/>
            <a:chOff x="5143504" y="2714620"/>
            <a:chExt cx="142876" cy="214314"/>
          </a:xfrm>
        </p:grpSpPr>
        <p:cxnSp>
          <p:nvCxnSpPr>
            <p:cNvPr id="137" name="Straight Connector 136"/>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38" name="Straight Connector 137"/>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39" name="Group 138"/>
          <p:cNvGrpSpPr/>
          <p:nvPr/>
        </p:nvGrpSpPr>
        <p:grpSpPr>
          <a:xfrm rot="5400000">
            <a:off x="6286512" y="5715016"/>
            <a:ext cx="142876" cy="142876"/>
            <a:chOff x="5143504" y="2714620"/>
            <a:chExt cx="142876" cy="214314"/>
          </a:xfrm>
        </p:grpSpPr>
        <p:cxnSp>
          <p:nvCxnSpPr>
            <p:cNvPr id="140" name="Straight Connector 139"/>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41" name="Straight Connector 140"/>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44" name="Group 143"/>
          <p:cNvGrpSpPr/>
          <p:nvPr/>
        </p:nvGrpSpPr>
        <p:grpSpPr>
          <a:xfrm rot="16200000">
            <a:off x="6719902" y="5710254"/>
            <a:ext cx="142876" cy="152400"/>
            <a:chOff x="5143504" y="2714620"/>
            <a:chExt cx="142876" cy="214314"/>
          </a:xfrm>
        </p:grpSpPr>
        <p:cxnSp>
          <p:nvCxnSpPr>
            <p:cNvPr id="145" name="Straight Connector 144"/>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46" name="Straight Connector 145"/>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47" name="Group 146"/>
          <p:cNvGrpSpPr/>
          <p:nvPr/>
        </p:nvGrpSpPr>
        <p:grpSpPr>
          <a:xfrm rot="16200000">
            <a:off x="6791340" y="5710254"/>
            <a:ext cx="142876" cy="152400"/>
            <a:chOff x="5143504" y="2714620"/>
            <a:chExt cx="142876" cy="214314"/>
          </a:xfrm>
        </p:grpSpPr>
        <p:cxnSp>
          <p:nvCxnSpPr>
            <p:cNvPr id="148" name="Straight Connector 147"/>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cxnSp>
        <p:nvCxnSpPr>
          <p:cNvPr id="151" name="Straight Connector 150"/>
          <p:cNvCxnSpPr/>
          <p:nvPr/>
        </p:nvCxnSpPr>
        <p:spPr>
          <a:xfrm flipV="1">
            <a:off x="4714876" y="5786454"/>
            <a:ext cx="1571636"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nvGrpSpPr>
          <p:cNvPr id="154" name="Group 153"/>
          <p:cNvGrpSpPr/>
          <p:nvPr/>
        </p:nvGrpSpPr>
        <p:grpSpPr>
          <a:xfrm rot="5400000">
            <a:off x="6440965" y="5774876"/>
            <a:ext cx="357191" cy="523220"/>
            <a:chOff x="642910" y="1310758"/>
            <a:chExt cx="285752" cy="576768"/>
          </a:xfrm>
          <a:noFill/>
        </p:grpSpPr>
        <p:sp>
          <p:nvSpPr>
            <p:cNvPr id="155" name="TextBox 154"/>
            <p:cNvSpPr txBox="1"/>
            <p:nvPr/>
          </p:nvSpPr>
          <p:spPr>
            <a:xfrm>
              <a:off x="642910" y="1310758"/>
              <a:ext cx="214314" cy="576768"/>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sp>
          <p:nvSpPr>
            <p:cNvPr id="156" name="TextBox 155"/>
            <p:cNvSpPr txBox="1"/>
            <p:nvPr/>
          </p:nvSpPr>
          <p:spPr>
            <a:xfrm>
              <a:off x="714348" y="1310758"/>
              <a:ext cx="214314" cy="576768"/>
            </a:xfrm>
            <a:prstGeom prst="rect">
              <a:avLst/>
            </a:prstGeom>
            <a:grpFill/>
            <a:ln>
              <a:noFill/>
            </a:ln>
          </p:spPr>
          <p:txBody>
            <a:bodyPr wrap="square" rtlCol="0">
              <a:spAutoFit/>
            </a:bodyPr>
            <a:lstStyle/>
            <a:p>
              <a:r>
                <a:rPr lang="pt-BR" sz="2800" dirty="0" smtClean="0">
                  <a:solidFill>
                    <a:srgbClr val="7030A0"/>
                  </a:solidFill>
                </a:rPr>
                <a:t>o</a:t>
              </a:r>
              <a:endParaRPr lang="en-US" sz="2800" dirty="0">
                <a:solidFill>
                  <a:srgbClr val="7030A0"/>
                </a:solidFill>
              </a:endParaRPr>
            </a:p>
          </p:txBody>
        </p:sp>
      </p:grpSp>
      <p:grpSp>
        <p:nvGrpSpPr>
          <p:cNvPr id="162" name="Group 161"/>
          <p:cNvGrpSpPr/>
          <p:nvPr/>
        </p:nvGrpSpPr>
        <p:grpSpPr>
          <a:xfrm rot="16200000">
            <a:off x="4710114" y="5710255"/>
            <a:ext cx="142876" cy="152400"/>
            <a:chOff x="5143504" y="2714620"/>
            <a:chExt cx="142876" cy="214314"/>
          </a:xfrm>
        </p:grpSpPr>
        <p:cxnSp>
          <p:nvCxnSpPr>
            <p:cNvPr id="163" name="Straight Connector 162"/>
            <p:cNvCxnSpPr/>
            <p:nvPr/>
          </p:nvCxnSpPr>
          <p:spPr>
            <a:xfrm rot="5400000" flipH="1" flipV="1">
              <a:off x="5072066"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64" name="Straight Connector 163"/>
            <p:cNvCxnSpPr/>
            <p:nvPr/>
          </p:nvCxnSpPr>
          <p:spPr>
            <a:xfrm rot="16200000" flipH="1">
              <a:off x="5143504" y="2786058"/>
              <a:ext cx="214314"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65" name="Group 164"/>
          <p:cNvGrpSpPr/>
          <p:nvPr/>
        </p:nvGrpSpPr>
        <p:grpSpPr>
          <a:xfrm rot="5400000">
            <a:off x="4500562" y="5715016"/>
            <a:ext cx="142876" cy="142876"/>
            <a:chOff x="5143504" y="2714620"/>
            <a:chExt cx="142876" cy="214314"/>
          </a:xfrm>
        </p:grpSpPr>
        <p:cxnSp>
          <p:nvCxnSpPr>
            <p:cNvPr id="166" name="Straight Connector 16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7" name="Straight Connector 16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69" name="Straight Connector 168"/>
          <p:cNvCxnSpPr/>
          <p:nvPr/>
        </p:nvCxnSpPr>
        <p:spPr>
          <a:xfrm flipV="1">
            <a:off x="3714744" y="6357958"/>
            <a:ext cx="333372" cy="2223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0" name="Straight Connector 169"/>
          <p:cNvCxnSpPr/>
          <p:nvPr/>
        </p:nvCxnSpPr>
        <p:spPr>
          <a:xfrm rot="16200000" flipH="1">
            <a:off x="3750464" y="5893611"/>
            <a:ext cx="214314" cy="1"/>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1" name="Straight Connector 170"/>
          <p:cNvCxnSpPr/>
          <p:nvPr/>
        </p:nvCxnSpPr>
        <p:spPr>
          <a:xfrm rot="5400000">
            <a:off x="3786976" y="6285726"/>
            <a:ext cx="14287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172" name="Group 171"/>
          <p:cNvGrpSpPr/>
          <p:nvPr/>
        </p:nvGrpSpPr>
        <p:grpSpPr>
          <a:xfrm rot="5400000">
            <a:off x="3726321" y="5774876"/>
            <a:ext cx="357191" cy="523220"/>
            <a:chOff x="642910" y="1310758"/>
            <a:chExt cx="285752" cy="576768"/>
          </a:xfrm>
          <a:noFill/>
        </p:grpSpPr>
        <p:sp>
          <p:nvSpPr>
            <p:cNvPr id="173" name="TextBox 172"/>
            <p:cNvSpPr txBox="1"/>
            <p:nvPr/>
          </p:nvSpPr>
          <p:spPr>
            <a:xfrm>
              <a:off x="642910" y="1310758"/>
              <a:ext cx="214314" cy="576768"/>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sp>
          <p:nvSpPr>
            <p:cNvPr id="174" name="TextBox 173"/>
            <p:cNvSpPr txBox="1"/>
            <p:nvPr/>
          </p:nvSpPr>
          <p:spPr>
            <a:xfrm>
              <a:off x="714348" y="1310758"/>
              <a:ext cx="214314" cy="576768"/>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grpSp>
      <p:cxnSp>
        <p:nvCxnSpPr>
          <p:cNvPr id="175" name="Straight Connector 174"/>
          <p:cNvCxnSpPr/>
          <p:nvPr/>
        </p:nvCxnSpPr>
        <p:spPr>
          <a:xfrm flipV="1">
            <a:off x="2071670" y="6335728"/>
            <a:ext cx="333372" cy="2223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6" name="Straight Connector 175"/>
          <p:cNvCxnSpPr/>
          <p:nvPr/>
        </p:nvCxnSpPr>
        <p:spPr>
          <a:xfrm rot="16200000" flipH="1">
            <a:off x="2107390" y="5871381"/>
            <a:ext cx="214314" cy="1"/>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7" name="Straight Connector 176"/>
          <p:cNvCxnSpPr/>
          <p:nvPr/>
        </p:nvCxnSpPr>
        <p:spPr>
          <a:xfrm rot="5400000">
            <a:off x="2143902" y="6263496"/>
            <a:ext cx="14287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178" name="Group 177"/>
          <p:cNvGrpSpPr/>
          <p:nvPr/>
        </p:nvGrpSpPr>
        <p:grpSpPr>
          <a:xfrm rot="5400000">
            <a:off x="2083247" y="5752646"/>
            <a:ext cx="357191" cy="523220"/>
            <a:chOff x="642910" y="1310758"/>
            <a:chExt cx="285752" cy="576768"/>
          </a:xfrm>
          <a:noFill/>
        </p:grpSpPr>
        <p:sp>
          <p:nvSpPr>
            <p:cNvPr id="179" name="TextBox 178"/>
            <p:cNvSpPr txBox="1"/>
            <p:nvPr/>
          </p:nvSpPr>
          <p:spPr>
            <a:xfrm>
              <a:off x="642910" y="1310758"/>
              <a:ext cx="214314" cy="576768"/>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sp>
          <p:nvSpPr>
            <p:cNvPr id="180" name="TextBox 179"/>
            <p:cNvSpPr txBox="1"/>
            <p:nvPr/>
          </p:nvSpPr>
          <p:spPr>
            <a:xfrm>
              <a:off x="714348" y="1310758"/>
              <a:ext cx="214314" cy="576768"/>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grpSp>
      <p:grpSp>
        <p:nvGrpSpPr>
          <p:cNvPr id="181" name="Group 180"/>
          <p:cNvGrpSpPr/>
          <p:nvPr/>
        </p:nvGrpSpPr>
        <p:grpSpPr>
          <a:xfrm rot="5400000">
            <a:off x="3571868" y="5715016"/>
            <a:ext cx="142876" cy="142876"/>
            <a:chOff x="5143504" y="2714620"/>
            <a:chExt cx="142876" cy="214314"/>
          </a:xfrm>
        </p:grpSpPr>
        <p:cxnSp>
          <p:nvCxnSpPr>
            <p:cNvPr id="182" name="Straight Connector 181"/>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83" name="Straight Connector 182"/>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84" name="Group 183"/>
          <p:cNvGrpSpPr/>
          <p:nvPr/>
        </p:nvGrpSpPr>
        <p:grpSpPr>
          <a:xfrm rot="16200000">
            <a:off x="4148134" y="5710255"/>
            <a:ext cx="142876" cy="152400"/>
            <a:chOff x="5143504" y="2714620"/>
            <a:chExt cx="142876" cy="214314"/>
          </a:xfrm>
        </p:grpSpPr>
        <p:cxnSp>
          <p:nvCxnSpPr>
            <p:cNvPr id="185" name="Straight Connector 184"/>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86" name="Straight Connector 185"/>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87" name="Group 186"/>
          <p:cNvGrpSpPr/>
          <p:nvPr/>
        </p:nvGrpSpPr>
        <p:grpSpPr>
          <a:xfrm rot="5400000">
            <a:off x="1857356" y="5715017"/>
            <a:ext cx="142876" cy="142876"/>
            <a:chOff x="5143504" y="2714620"/>
            <a:chExt cx="142876" cy="214314"/>
          </a:xfrm>
        </p:grpSpPr>
        <p:cxnSp>
          <p:nvCxnSpPr>
            <p:cNvPr id="188" name="Straight Connector 18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89" name="Straight Connector 18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90" name="Group 189"/>
          <p:cNvGrpSpPr/>
          <p:nvPr/>
        </p:nvGrpSpPr>
        <p:grpSpPr>
          <a:xfrm rot="16200000">
            <a:off x="2433622" y="5710254"/>
            <a:ext cx="142876" cy="152400"/>
            <a:chOff x="5143504" y="2714620"/>
            <a:chExt cx="142876" cy="214314"/>
          </a:xfrm>
        </p:grpSpPr>
        <p:cxnSp>
          <p:nvCxnSpPr>
            <p:cNvPr id="191" name="Straight Connector 190"/>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2" name="Straight Connector 191"/>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93" name="Group 192"/>
          <p:cNvGrpSpPr/>
          <p:nvPr/>
        </p:nvGrpSpPr>
        <p:grpSpPr>
          <a:xfrm rot="5400000">
            <a:off x="3500430" y="5715016"/>
            <a:ext cx="142876" cy="142876"/>
            <a:chOff x="5143504" y="2714620"/>
            <a:chExt cx="142876" cy="214314"/>
          </a:xfrm>
        </p:grpSpPr>
        <p:cxnSp>
          <p:nvCxnSpPr>
            <p:cNvPr id="194" name="Straight Connector 193"/>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5" name="Straight Connector 194"/>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96" name="Group 195"/>
          <p:cNvGrpSpPr/>
          <p:nvPr/>
        </p:nvGrpSpPr>
        <p:grpSpPr>
          <a:xfrm rot="5400000">
            <a:off x="1928794" y="5715016"/>
            <a:ext cx="142876" cy="142876"/>
            <a:chOff x="5143504" y="2714620"/>
            <a:chExt cx="142876" cy="214314"/>
          </a:xfrm>
        </p:grpSpPr>
        <p:cxnSp>
          <p:nvCxnSpPr>
            <p:cNvPr id="197" name="Straight Connector 196"/>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8" name="Straight Connector 197"/>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99" name="Group 198"/>
          <p:cNvGrpSpPr/>
          <p:nvPr/>
        </p:nvGrpSpPr>
        <p:grpSpPr>
          <a:xfrm rot="16200000">
            <a:off x="4076696" y="5710255"/>
            <a:ext cx="142876" cy="152400"/>
            <a:chOff x="5143504" y="2714620"/>
            <a:chExt cx="142876" cy="214314"/>
          </a:xfrm>
        </p:grpSpPr>
        <p:cxnSp>
          <p:nvCxnSpPr>
            <p:cNvPr id="200" name="Straight Connector 199"/>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1" name="Straight Connector 200"/>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02" name="Group 201"/>
          <p:cNvGrpSpPr/>
          <p:nvPr/>
        </p:nvGrpSpPr>
        <p:grpSpPr>
          <a:xfrm rot="16200000">
            <a:off x="2362184" y="5710254"/>
            <a:ext cx="142876" cy="152400"/>
            <a:chOff x="5143504" y="2714620"/>
            <a:chExt cx="142876" cy="214314"/>
          </a:xfrm>
        </p:grpSpPr>
        <p:cxnSp>
          <p:nvCxnSpPr>
            <p:cNvPr id="203" name="Straight Connector 202"/>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4" name="Straight Connector 203"/>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206" name="Straight Connector 205"/>
          <p:cNvCxnSpPr/>
          <p:nvPr/>
        </p:nvCxnSpPr>
        <p:spPr>
          <a:xfrm>
            <a:off x="3643306" y="5786454"/>
            <a:ext cx="428628"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8" name="Straight Connector 207"/>
          <p:cNvCxnSpPr/>
          <p:nvPr/>
        </p:nvCxnSpPr>
        <p:spPr>
          <a:xfrm>
            <a:off x="2500298" y="5786454"/>
            <a:ext cx="1143008"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10" name="Straight Connector 209"/>
          <p:cNvCxnSpPr/>
          <p:nvPr/>
        </p:nvCxnSpPr>
        <p:spPr>
          <a:xfrm>
            <a:off x="1928794" y="5786454"/>
            <a:ext cx="57150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11" name="Straight Connector 210"/>
          <p:cNvCxnSpPr/>
          <p:nvPr/>
        </p:nvCxnSpPr>
        <p:spPr>
          <a:xfrm>
            <a:off x="1357290" y="5784866"/>
            <a:ext cx="57150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14" name="Straight Connector 213"/>
          <p:cNvCxnSpPr/>
          <p:nvPr/>
        </p:nvCxnSpPr>
        <p:spPr>
          <a:xfrm rot="16200000" flipH="1">
            <a:off x="1214413" y="5072073"/>
            <a:ext cx="285754" cy="3"/>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215" name="Group 214"/>
          <p:cNvGrpSpPr/>
          <p:nvPr/>
        </p:nvGrpSpPr>
        <p:grpSpPr>
          <a:xfrm rot="10800000">
            <a:off x="1285852" y="4786322"/>
            <a:ext cx="142876" cy="142876"/>
            <a:chOff x="5143504" y="2714620"/>
            <a:chExt cx="142876" cy="214314"/>
          </a:xfrm>
        </p:grpSpPr>
        <p:cxnSp>
          <p:nvCxnSpPr>
            <p:cNvPr id="216" name="Straight Connector 21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17" name="Straight Connector 21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18" name="Group 217"/>
          <p:cNvGrpSpPr/>
          <p:nvPr/>
        </p:nvGrpSpPr>
        <p:grpSpPr>
          <a:xfrm rot="10800000">
            <a:off x="1285852" y="4714884"/>
            <a:ext cx="142876" cy="142876"/>
            <a:chOff x="5143504" y="2714620"/>
            <a:chExt cx="142876" cy="214314"/>
          </a:xfrm>
        </p:grpSpPr>
        <p:cxnSp>
          <p:nvCxnSpPr>
            <p:cNvPr id="219" name="Straight Connector 218"/>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20" name="Straight Connector 219"/>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23" name="Group 222"/>
          <p:cNvGrpSpPr/>
          <p:nvPr/>
        </p:nvGrpSpPr>
        <p:grpSpPr>
          <a:xfrm>
            <a:off x="785786" y="4763167"/>
            <a:ext cx="357190" cy="523221"/>
            <a:chOff x="642910" y="1214421"/>
            <a:chExt cx="285752" cy="652661"/>
          </a:xfrm>
          <a:noFill/>
        </p:grpSpPr>
        <p:sp>
          <p:nvSpPr>
            <p:cNvPr id="224" name="TextBox 223"/>
            <p:cNvSpPr txBox="1"/>
            <p:nvPr/>
          </p:nvSpPr>
          <p:spPr>
            <a:xfrm>
              <a:off x="642910" y="1214422"/>
              <a:ext cx="214314" cy="652660"/>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sp>
          <p:nvSpPr>
            <p:cNvPr id="225" name="TextBox 224"/>
            <p:cNvSpPr txBox="1"/>
            <p:nvPr/>
          </p:nvSpPr>
          <p:spPr>
            <a:xfrm>
              <a:off x="714348" y="1214421"/>
              <a:ext cx="214314" cy="652660"/>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grpSp>
      <p:cxnSp>
        <p:nvCxnSpPr>
          <p:cNvPr id="226" name="Straight Connector 225"/>
          <p:cNvCxnSpPr>
            <a:stCxn id="300" idx="2"/>
          </p:cNvCxnSpPr>
          <p:nvPr/>
        </p:nvCxnSpPr>
        <p:spPr>
          <a:xfrm flipH="1">
            <a:off x="1356496" y="2460940"/>
            <a:ext cx="31218" cy="254476"/>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227" name="Group 226"/>
          <p:cNvGrpSpPr/>
          <p:nvPr/>
        </p:nvGrpSpPr>
        <p:grpSpPr>
          <a:xfrm rot="10800000">
            <a:off x="1285853" y="2571744"/>
            <a:ext cx="142876" cy="142876"/>
            <a:chOff x="5143504" y="2714620"/>
            <a:chExt cx="142876" cy="214314"/>
          </a:xfrm>
        </p:grpSpPr>
        <p:cxnSp>
          <p:nvCxnSpPr>
            <p:cNvPr id="228" name="Straight Connector 22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29" name="Straight Connector 22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230" name="Straight Connector 229"/>
          <p:cNvCxnSpPr/>
          <p:nvPr/>
        </p:nvCxnSpPr>
        <p:spPr>
          <a:xfrm rot="5400000">
            <a:off x="1179491" y="2892420"/>
            <a:ext cx="357190" cy="1591"/>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231" name="Group 230"/>
          <p:cNvGrpSpPr/>
          <p:nvPr/>
        </p:nvGrpSpPr>
        <p:grpSpPr>
          <a:xfrm>
            <a:off x="1285853" y="4143380"/>
            <a:ext cx="142876" cy="142876"/>
            <a:chOff x="5143504" y="2714620"/>
            <a:chExt cx="142876" cy="214314"/>
          </a:xfrm>
        </p:grpSpPr>
        <p:cxnSp>
          <p:nvCxnSpPr>
            <p:cNvPr id="232" name="Straight Connector 231"/>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33" name="Straight Connector 232"/>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234" name="Straight Connector 233"/>
          <p:cNvCxnSpPr/>
          <p:nvPr/>
        </p:nvCxnSpPr>
        <p:spPr>
          <a:xfrm rot="16200000" flipH="1">
            <a:off x="1214417" y="4000502"/>
            <a:ext cx="285749" cy="3"/>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235" name="Group 234"/>
          <p:cNvGrpSpPr/>
          <p:nvPr/>
        </p:nvGrpSpPr>
        <p:grpSpPr>
          <a:xfrm rot="10800000">
            <a:off x="1285852" y="3714752"/>
            <a:ext cx="142876" cy="142876"/>
            <a:chOff x="5143504" y="2714620"/>
            <a:chExt cx="142876" cy="214314"/>
          </a:xfrm>
        </p:grpSpPr>
        <p:cxnSp>
          <p:nvCxnSpPr>
            <p:cNvPr id="236" name="Straight Connector 23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37" name="Straight Connector 23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38" name="Group 237"/>
          <p:cNvGrpSpPr/>
          <p:nvPr/>
        </p:nvGrpSpPr>
        <p:grpSpPr>
          <a:xfrm>
            <a:off x="1285852" y="4214818"/>
            <a:ext cx="142876" cy="142876"/>
            <a:chOff x="5143504" y="2714620"/>
            <a:chExt cx="142876" cy="214314"/>
          </a:xfrm>
        </p:grpSpPr>
        <p:cxnSp>
          <p:nvCxnSpPr>
            <p:cNvPr id="239" name="Straight Connector 238"/>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40" name="Straight Connector 239"/>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241" name="Straight Connector 240"/>
          <p:cNvCxnSpPr/>
          <p:nvPr/>
        </p:nvCxnSpPr>
        <p:spPr>
          <a:xfrm rot="5400000">
            <a:off x="1143774" y="4428335"/>
            <a:ext cx="428629" cy="159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42" name="Straight Connector 241"/>
          <p:cNvCxnSpPr/>
          <p:nvPr/>
        </p:nvCxnSpPr>
        <p:spPr>
          <a:xfrm rot="5400000" flipH="1" flipV="1">
            <a:off x="1357290" y="4929196"/>
            <a:ext cx="2" cy="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243" name="Group 242"/>
          <p:cNvGrpSpPr/>
          <p:nvPr/>
        </p:nvGrpSpPr>
        <p:grpSpPr>
          <a:xfrm>
            <a:off x="1285852" y="5214950"/>
            <a:ext cx="142876" cy="142876"/>
            <a:chOff x="5143504" y="2714620"/>
            <a:chExt cx="142876" cy="214314"/>
          </a:xfrm>
        </p:grpSpPr>
        <p:cxnSp>
          <p:nvCxnSpPr>
            <p:cNvPr id="244" name="Straight Connector 243"/>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45" name="Straight Connector 244"/>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46" name="Group 245"/>
          <p:cNvGrpSpPr/>
          <p:nvPr/>
        </p:nvGrpSpPr>
        <p:grpSpPr>
          <a:xfrm rot="10800000">
            <a:off x="1285852" y="3643314"/>
            <a:ext cx="142876" cy="142876"/>
            <a:chOff x="5143504" y="2714620"/>
            <a:chExt cx="142876" cy="214314"/>
          </a:xfrm>
        </p:grpSpPr>
        <p:cxnSp>
          <p:nvCxnSpPr>
            <p:cNvPr id="247" name="Straight Connector 246"/>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48" name="Straight Connector 247"/>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51" name="Group 250"/>
          <p:cNvGrpSpPr/>
          <p:nvPr/>
        </p:nvGrpSpPr>
        <p:grpSpPr>
          <a:xfrm>
            <a:off x="1285852" y="5286388"/>
            <a:ext cx="142876" cy="142876"/>
            <a:chOff x="5143504" y="2714620"/>
            <a:chExt cx="142876" cy="214314"/>
          </a:xfrm>
        </p:grpSpPr>
        <p:cxnSp>
          <p:nvCxnSpPr>
            <p:cNvPr id="252" name="Straight Connector 251"/>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53" name="Straight Connector 252"/>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254" name="Straight Connector 253"/>
          <p:cNvCxnSpPr/>
          <p:nvPr/>
        </p:nvCxnSpPr>
        <p:spPr>
          <a:xfrm rot="5400000">
            <a:off x="1107257" y="4607727"/>
            <a:ext cx="50006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55" name="Straight Connector 254"/>
          <p:cNvCxnSpPr/>
          <p:nvPr/>
        </p:nvCxnSpPr>
        <p:spPr>
          <a:xfrm rot="5400000">
            <a:off x="1035820" y="3464719"/>
            <a:ext cx="642941"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257" name="Group 256"/>
          <p:cNvGrpSpPr/>
          <p:nvPr/>
        </p:nvGrpSpPr>
        <p:grpSpPr>
          <a:xfrm rot="10800000">
            <a:off x="1285852" y="2652706"/>
            <a:ext cx="142876" cy="142876"/>
            <a:chOff x="5143504" y="2714620"/>
            <a:chExt cx="142876" cy="214314"/>
          </a:xfrm>
        </p:grpSpPr>
        <p:cxnSp>
          <p:nvCxnSpPr>
            <p:cNvPr id="258" name="Straight Connector 25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59" name="Straight Connector 25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66" name="Group 265"/>
          <p:cNvGrpSpPr/>
          <p:nvPr/>
        </p:nvGrpSpPr>
        <p:grpSpPr>
          <a:xfrm>
            <a:off x="4500562" y="5572140"/>
            <a:ext cx="928694" cy="500066"/>
            <a:chOff x="7858148" y="500042"/>
            <a:chExt cx="928694" cy="500066"/>
          </a:xfrm>
        </p:grpSpPr>
        <p:sp>
          <p:nvSpPr>
            <p:cNvPr id="267" name="Oval 266"/>
            <p:cNvSpPr/>
            <p:nvPr/>
          </p:nvSpPr>
          <p:spPr>
            <a:xfrm>
              <a:off x="7858148" y="500042"/>
              <a:ext cx="571504" cy="500066"/>
            </a:xfrm>
            <a:prstGeom prst="ellipse">
              <a:avLst/>
            </a:prstGeom>
            <a:noFill/>
            <a:ln w="31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8" name="TextBox 267"/>
            <p:cNvSpPr txBox="1"/>
            <p:nvPr/>
          </p:nvSpPr>
          <p:spPr>
            <a:xfrm>
              <a:off x="8143900" y="642918"/>
              <a:ext cx="642942" cy="338554"/>
            </a:xfrm>
            <a:prstGeom prst="rect">
              <a:avLst/>
            </a:prstGeom>
            <a:noFill/>
          </p:spPr>
          <p:txBody>
            <a:bodyPr wrap="square" rtlCol="0">
              <a:spAutoFit/>
            </a:bodyPr>
            <a:lstStyle/>
            <a:p>
              <a:r>
                <a:rPr lang="pt-BR" sz="1600" dirty="0" smtClean="0">
                  <a:solidFill>
                    <a:schemeClr val="bg1">
                      <a:lumMod val="50000"/>
                    </a:schemeClr>
                  </a:solidFill>
                </a:rPr>
                <a:t>NA</a:t>
              </a:r>
              <a:endParaRPr lang="en-US" sz="1600" dirty="0">
                <a:solidFill>
                  <a:schemeClr val="bg1">
                    <a:lumMod val="50000"/>
                  </a:schemeClr>
                </a:solidFill>
              </a:endParaRPr>
            </a:p>
          </p:txBody>
        </p:sp>
      </p:grpSp>
      <p:grpSp>
        <p:nvGrpSpPr>
          <p:cNvPr id="275" name="Group 274"/>
          <p:cNvGrpSpPr/>
          <p:nvPr/>
        </p:nvGrpSpPr>
        <p:grpSpPr>
          <a:xfrm>
            <a:off x="1285852" y="3143248"/>
            <a:ext cx="142876" cy="142876"/>
            <a:chOff x="5143504" y="2714620"/>
            <a:chExt cx="142876" cy="214314"/>
          </a:xfrm>
        </p:grpSpPr>
        <p:cxnSp>
          <p:nvCxnSpPr>
            <p:cNvPr id="276" name="Straight Connector 27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77" name="Straight Connector 27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278" name="Group 277"/>
          <p:cNvGrpSpPr/>
          <p:nvPr/>
        </p:nvGrpSpPr>
        <p:grpSpPr>
          <a:xfrm>
            <a:off x="1285852" y="3071810"/>
            <a:ext cx="142876" cy="142876"/>
            <a:chOff x="5143504" y="2714620"/>
            <a:chExt cx="142876" cy="214314"/>
          </a:xfrm>
        </p:grpSpPr>
        <p:cxnSp>
          <p:nvCxnSpPr>
            <p:cNvPr id="279" name="Straight Connector 278"/>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80" name="Straight Connector 279"/>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283" name="Straight Connector 282"/>
          <p:cNvCxnSpPr/>
          <p:nvPr/>
        </p:nvCxnSpPr>
        <p:spPr>
          <a:xfrm>
            <a:off x="1357290" y="4000504"/>
            <a:ext cx="21272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84" name="Straight Connector 283"/>
          <p:cNvCxnSpPr/>
          <p:nvPr/>
        </p:nvCxnSpPr>
        <p:spPr>
          <a:xfrm flipV="1">
            <a:off x="1785918" y="4000504"/>
            <a:ext cx="128582" cy="12706"/>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85" name="Straight Connector 284"/>
          <p:cNvCxnSpPr/>
          <p:nvPr/>
        </p:nvCxnSpPr>
        <p:spPr>
          <a:xfrm rot="5400000">
            <a:off x="1786712" y="3999710"/>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86" name="Straight Connector 285"/>
          <p:cNvCxnSpPr/>
          <p:nvPr/>
        </p:nvCxnSpPr>
        <p:spPr>
          <a:xfrm>
            <a:off x="1144566" y="5072074"/>
            <a:ext cx="21272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87" name="Straight Connector 286"/>
          <p:cNvCxnSpPr/>
          <p:nvPr/>
        </p:nvCxnSpPr>
        <p:spPr>
          <a:xfrm rot="5400000">
            <a:off x="645294" y="5071280"/>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a:off x="1142976" y="2928934"/>
            <a:ext cx="21272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89" name="Straight Connector 288"/>
          <p:cNvCxnSpPr/>
          <p:nvPr/>
        </p:nvCxnSpPr>
        <p:spPr>
          <a:xfrm rot="5400000">
            <a:off x="643704" y="2928140"/>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90" name="Straight Connector 289"/>
          <p:cNvCxnSpPr/>
          <p:nvPr/>
        </p:nvCxnSpPr>
        <p:spPr>
          <a:xfrm flipV="1">
            <a:off x="785786" y="2928934"/>
            <a:ext cx="128582" cy="12706"/>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91" name="Straight Connector 290"/>
          <p:cNvCxnSpPr/>
          <p:nvPr/>
        </p:nvCxnSpPr>
        <p:spPr>
          <a:xfrm flipV="1">
            <a:off x="785786" y="5072074"/>
            <a:ext cx="128582" cy="12706"/>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292" name="Group 291"/>
          <p:cNvGrpSpPr/>
          <p:nvPr/>
        </p:nvGrpSpPr>
        <p:grpSpPr>
          <a:xfrm>
            <a:off x="1428728" y="3714752"/>
            <a:ext cx="357190" cy="523221"/>
            <a:chOff x="642910" y="1214421"/>
            <a:chExt cx="285752" cy="652661"/>
          </a:xfrm>
          <a:noFill/>
        </p:grpSpPr>
        <p:sp>
          <p:nvSpPr>
            <p:cNvPr id="293" name="TextBox 292"/>
            <p:cNvSpPr txBox="1"/>
            <p:nvPr/>
          </p:nvSpPr>
          <p:spPr>
            <a:xfrm>
              <a:off x="642910" y="1214422"/>
              <a:ext cx="214314" cy="652660"/>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sp>
          <p:nvSpPr>
            <p:cNvPr id="294" name="TextBox 293"/>
            <p:cNvSpPr txBox="1"/>
            <p:nvPr/>
          </p:nvSpPr>
          <p:spPr>
            <a:xfrm>
              <a:off x="714348" y="1214421"/>
              <a:ext cx="214314" cy="652660"/>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grpSp>
      <p:grpSp>
        <p:nvGrpSpPr>
          <p:cNvPr id="295" name="Group 294"/>
          <p:cNvGrpSpPr/>
          <p:nvPr/>
        </p:nvGrpSpPr>
        <p:grpSpPr>
          <a:xfrm>
            <a:off x="785786" y="2620027"/>
            <a:ext cx="357190" cy="523221"/>
            <a:chOff x="642910" y="1214421"/>
            <a:chExt cx="285752" cy="652661"/>
          </a:xfrm>
          <a:noFill/>
        </p:grpSpPr>
        <p:sp>
          <p:nvSpPr>
            <p:cNvPr id="296" name="TextBox 295"/>
            <p:cNvSpPr txBox="1"/>
            <p:nvPr/>
          </p:nvSpPr>
          <p:spPr>
            <a:xfrm>
              <a:off x="642910" y="1214422"/>
              <a:ext cx="214314" cy="652660"/>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sp>
          <p:nvSpPr>
            <p:cNvPr id="297" name="TextBox 296"/>
            <p:cNvSpPr txBox="1"/>
            <p:nvPr/>
          </p:nvSpPr>
          <p:spPr>
            <a:xfrm>
              <a:off x="714348" y="1214421"/>
              <a:ext cx="214314" cy="652660"/>
            </a:xfrm>
            <a:prstGeom prst="rect">
              <a:avLst/>
            </a:prstGeom>
            <a:grpFill/>
            <a:ln>
              <a:noFill/>
            </a:ln>
          </p:spPr>
          <p:txBody>
            <a:bodyPr wrap="square" rtlCol="0">
              <a:spAutoFit/>
            </a:bodyPr>
            <a:lstStyle/>
            <a:p>
              <a:r>
                <a:rPr lang="pt-BR" sz="2800" dirty="0" smtClean="0">
                  <a:solidFill>
                    <a:srgbClr val="00B050"/>
                  </a:solidFill>
                </a:rPr>
                <a:t>o</a:t>
              </a:r>
              <a:endParaRPr lang="en-US" sz="2800" dirty="0">
                <a:solidFill>
                  <a:srgbClr val="00B050"/>
                </a:solidFill>
              </a:endParaRPr>
            </a:p>
          </p:txBody>
        </p:sp>
      </p:grpSp>
      <p:sp>
        <p:nvSpPr>
          <p:cNvPr id="300" name="Arc 299"/>
          <p:cNvSpPr/>
          <p:nvPr/>
        </p:nvSpPr>
        <p:spPr>
          <a:xfrm rot="5246314" flipV="1">
            <a:off x="1170226" y="2130691"/>
            <a:ext cx="318995" cy="359598"/>
          </a:xfrm>
          <a:prstGeom prst="arc">
            <a:avLst>
              <a:gd name="adj1" fmla="val 9663783"/>
              <a:gd name="adj2" fmla="val 1111064"/>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01" name="Straight Connector 300"/>
          <p:cNvCxnSpPr/>
          <p:nvPr/>
        </p:nvCxnSpPr>
        <p:spPr>
          <a:xfrm rot="5400000">
            <a:off x="1285056" y="1713693"/>
            <a:ext cx="142876" cy="1591"/>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302" name="Group 301"/>
          <p:cNvGrpSpPr/>
          <p:nvPr/>
        </p:nvGrpSpPr>
        <p:grpSpPr>
          <a:xfrm rot="10800000">
            <a:off x="1285852" y="1928802"/>
            <a:ext cx="142876" cy="142876"/>
            <a:chOff x="5143504" y="2714620"/>
            <a:chExt cx="142876" cy="214314"/>
          </a:xfrm>
        </p:grpSpPr>
        <p:cxnSp>
          <p:nvCxnSpPr>
            <p:cNvPr id="303" name="Straight Connector 302"/>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04" name="Straight Connector 303"/>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306" name="Straight Connector 305"/>
          <p:cNvCxnSpPr/>
          <p:nvPr/>
        </p:nvCxnSpPr>
        <p:spPr>
          <a:xfrm rot="5400000">
            <a:off x="1249336" y="1963726"/>
            <a:ext cx="214316" cy="159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307" name="TextBox 306"/>
          <p:cNvSpPr txBox="1"/>
          <p:nvPr/>
        </p:nvSpPr>
        <p:spPr>
          <a:xfrm>
            <a:off x="1142976" y="1571612"/>
            <a:ext cx="285752" cy="461665"/>
          </a:xfrm>
          <a:prstGeom prst="rect">
            <a:avLst/>
          </a:prstGeom>
          <a:noFill/>
        </p:spPr>
        <p:txBody>
          <a:bodyPr wrap="square" rtlCol="0">
            <a:spAutoFit/>
          </a:bodyPr>
          <a:lstStyle/>
          <a:p>
            <a:r>
              <a:rPr lang="pt-BR" sz="2400" dirty="0" smtClean="0">
                <a:solidFill>
                  <a:srgbClr val="00B050"/>
                </a:solidFill>
                <a:latin typeface="Consolas" pitchFamily="49" charset="0"/>
              </a:rPr>
              <a:t>s</a:t>
            </a:r>
            <a:endParaRPr lang="en-US" sz="2400" dirty="0">
              <a:solidFill>
                <a:srgbClr val="00B050"/>
              </a:solidFill>
              <a:latin typeface="Consolas" pitchFamily="49" charset="0"/>
            </a:endParaRPr>
          </a:p>
        </p:txBody>
      </p:sp>
      <p:cxnSp>
        <p:nvCxnSpPr>
          <p:cNvPr id="309" name="Straight Connector 308"/>
          <p:cNvCxnSpPr/>
          <p:nvPr/>
        </p:nvCxnSpPr>
        <p:spPr>
          <a:xfrm rot="5400000">
            <a:off x="1285057" y="2070883"/>
            <a:ext cx="142876" cy="159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313" name="TextBox 312"/>
          <p:cNvSpPr txBox="1"/>
          <p:nvPr/>
        </p:nvSpPr>
        <p:spPr>
          <a:xfrm>
            <a:off x="3143240" y="1273718"/>
            <a:ext cx="2071702" cy="369332"/>
          </a:xfrm>
          <a:prstGeom prst="rect">
            <a:avLst/>
          </a:prstGeom>
          <a:noFill/>
        </p:spPr>
        <p:txBody>
          <a:bodyPr wrap="square" rtlCol="0">
            <a:spAutoFit/>
          </a:bodyPr>
          <a:lstStyle/>
          <a:p>
            <a:r>
              <a:rPr lang="pt-BR" b="1" dirty="0" smtClean="0">
                <a:solidFill>
                  <a:srgbClr val="00B050"/>
                </a:solidFill>
              </a:rPr>
              <a:t>Alimentador 1</a:t>
            </a:r>
            <a:endParaRPr lang="en-US" b="1" dirty="0">
              <a:solidFill>
                <a:srgbClr val="00B050"/>
              </a:solidFill>
            </a:endParaRPr>
          </a:p>
        </p:txBody>
      </p:sp>
      <p:sp>
        <p:nvSpPr>
          <p:cNvPr id="314" name="TextBox 313"/>
          <p:cNvSpPr txBox="1"/>
          <p:nvPr/>
        </p:nvSpPr>
        <p:spPr>
          <a:xfrm>
            <a:off x="3143240" y="1916660"/>
            <a:ext cx="2071702" cy="369332"/>
          </a:xfrm>
          <a:prstGeom prst="rect">
            <a:avLst/>
          </a:prstGeom>
          <a:noFill/>
        </p:spPr>
        <p:txBody>
          <a:bodyPr wrap="square" rtlCol="0">
            <a:spAutoFit/>
          </a:bodyPr>
          <a:lstStyle/>
          <a:p>
            <a:r>
              <a:rPr lang="pt-BR" b="1" dirty="0" smtClean="0">
                <a:solidFill>
                  <a:srgbClr val="7030A0"/>
                </a:solidFill>
              </a:rPr>
              <a:t>Alimentador 2</a:t>
            </a:r>
            <a:endParaRPr lang="en-US" b="1" dirty="0">
              <a:solidFill>
                <a:srgbClr val="7030A0"/>
              </a:solidFill>
            </a:endParaRPr>
          </a:p>
        </p:txBody>
      </p:sp>
      <p:sp>
        <p:nvSpPr>
          <p:cNvPr id="317" name="TextBox 316"/>
          <p:cNvSpPr txBox="1"/>
          <p:nvPr/>
        </p:nvSpPr>
        <p:spPr>
          <a:xfrm>
            <a:off x="71406" y="1714488"/>
            <a:ext cx="642942" cy="369332"/>
          </a:xfrm>
          <a:prstGeom prst="rect">
            <a:avLst/>
          </a:prstGeom>
          <a:noFill/>
        </p:spPr>
        <p:txBody>
          <a:bodyPr wrap="square" rtlCol="0">
            <a:spAutoFit/>
          </a:bodyPr>
          <a:lstStyle/>
          <a:p>
            <a:r>
              <a:rPr lang="pt-BR" dirty="0" smtClean="0"/>
              <a:t>ETD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17</a:t>
            </a:fld>
            <a:endParaRPr lang="de-DE" sz="1200" kern="1200">
              <a:solidFill>
                <a:srgbClr val="000000"/>
              </a:solidFill>
              <a:latin typeface="Arial" charset="0"/>
              <a:ea typeface="+mn-ea"/>
              <a:cs typeface="+mn-cs"/>
            </a:endParaRPr>
          </a:p>
        </p:txBody>
      </p:sp>
      <p:pic>
        <p:nvPicPr>
          <p:cNvPr id="1027" name="Picture 3"/>
          <p:cNvPicPr>
            <a:picLocks noChangeAspect="1" noChangeArrowheads="1"/>
          </p:cNvPicPr>
          <p:nvPr/>
        </p:nvPicPr>
        <p:blipFill>
          <a:blip r:embed="rId2"/>
          <a:srcRect/>
          <a:stretch>
            <a:fillRect/>
          </a:stretch>
        </p:blipFill>
        <p:spPr bwMode="auto">
          <a:xfrm>
            <a:off x="-33" y="0"/>
            <a:ext cx="4991471" cy="6858000"/>
          </a:xfrm>
          <a:prstGeom prst="rect">
            <a:avLst/>
          </a:prstGeom>
          <a:noFill/>
          <a:ln w="9525">
            <a:noFill/>
            <a:miter lim="800000"/>
            <a:headEnd/>
            <a:tailEnd/>
          </a:ln>
        </p:spPr>
      </p:pic>
      <p:sp>
        <p:nvSpPr>
          <p:cNvPr id="7" name="TextBox 6"/>
          <p:cNvSpPr txBox="1"/>
          <p:nvPr/>
        </p:nvSpPr>
        <p:spPr>
          <a:xfrm>
            <a:off x="4429124" y="2457386"/>
            <a:ext cx="4000496" cy="400110"/>
          </a:xfrm>
          <a:prstGeom prst="rect">
            <a:avLst/>
          </a:prstGeom>
          <a:noFill/>
        </p:spPr>
        <p:txBody>
          <a:bodyPr wrap="square" rtlCol="0">
            <a:spAutoFit/>
          </a:bodyPr>
          <a:lstStyle/>
          <a:p>
            <a:pPr algn="ctr"/>
            <a:r>
              <a:rPr lang="pt-BR" sz="2000" b="1" dirty="0" smtClean="0"/>
              <a:t>RETICULADO SECUNDÁRIO</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18</a:t>
            </a:fld>
            <a:endParaRPr lang="de-DE" sz="1200" kern="1200">
              <a:solidFill>
                <a:srgbClr val="000000"/>
              </a:solidFill>
              <a:latin typeface="Arial" charset="0"/>
              <a:ea typeface="+mn-ea"/>
              <a:cs typeface="+mn-cs"/>
            </a:endParaRPr>
          </a:p>
        </p:txBody>
      </p:sp>
      <p:sp>
        <p:nvSpPr>
          <p:cNvPr id="3" name="TextBox 2"/>
          <p:cNvSpPr txBox="1"/>
          <p:nvPr/>
        </p:nvSpPr>
        <p:spPr>
          <a:xfrm>
            <a:off x="214282" y="385684"/>
            <a:ext cx="8072462" cy="400110"/>
          </a:xfrm>
          <a:prstGeom prst="rect">
            <a:avLst/>
          </a:prstGeom>
          <a:noFill/>
        </p:spPr>
        <p:txBody>
          <a:bodyPr wrap="square" rtlCol="0">
            <a:spAutoFit/>
          </a:bodyPr>
          <a:lstStyle/>
          <a:p>
            <a:pPr algn="ctr"/>
            <a:r>
              <a:rPr lang="pt-BR" sz="2000" b="1" dirty="0" smtClean="0"/>
              <a:t>REDE SECUNDÁRIA</a:t>
            </a:r>
            <a:endParaRPr lang="en-US" sz="2000" b="1" dirty="0"/>
          </a:p>
        </p:txBody>
      </p:sp>
      <p:pic>
        <p:nvPicPr>
          <p:cNvPr id="2050" name="Picture 2"/>
          <p:cNvPicPr>
            <a:picLocks noChangeAspect="1" noChangeArrowheads="1"/>
          </p:cNvPicPr>
          <p:nvPr/>
        </p:nvPicPr>
        <p:blipFill>
          <a:blip r:embed="rId2"/>
          <a:srcRect/>
          <a:stretch>
            <a:fillRect/>
          </a:stretch>
        </p:blipFill>
        <p:spPr bwMode="auto">
          <a:xfrm>
            <a:off x="142844" y="1142984"/>
            <a:ext cx="8784252"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19</a:t>
            </a:fld>
            <a:endParaRPr lang="de-DE" sz="1200" kern="1200">
              <a:solidFill>
                <a:srgbClr val="000000"/>
              </a:solidFill>
              <a:latin typeface="Arial" charset="0"/>
              <a:ea typeface="+mn-ea"/>
              <a:cs typeface="+mn-cs"/>
            </a:endParaRPr>
          </a:p>
        </p:txBody>
      </p:sp>
      <p:sp>
        <p:nvSpPr>
          <p:cNvPr id="3" name="TextBox 2"/>
          <p:cNvSpPr txBox="1"/>
          <p:nvPr/>
        </p:nvSpPr>
        <p:spPr>
          <a:xfrm>
            <a:off x="214282" y="285728"/>
            <a:ext cx="8072462" cy="400110"/>
          </a:xfrm>
          <a:prstGeom prst="rect">
            <a:avLst/>
          </a:prstGeom>
          <a:noFill/>
        </p:spPr>
        <p:txBody>
          <a:bodyPr wrap="square" rtlCol="0">
            <a:spAutoFit/>
          </a:bodyPr>
          <a:lstStyle/>
          <a:p>
            <a:pPr algn="ctr"/>
            <a:r>
              <a:rPr lang="pt-BR" sz="2000" b="1" dirty="0" smtClean="0"/>
              <a:t>SPOT  NETWORK</a:t>
            </a:r>
            <a:endParaRPr lang="en-US" sz="2000" b="1" dirty="0"/>
          </a:p>
        </p:txBody>
      </p:sp>
      <p:grpSp>
        <p:nvGrpSpPr>
          <p:cNvPr id="9" name="Group 8"/>
          <p:cNvGrpSpPr/>
          <p:nvPr/>
        </p:nvGrpSpPr>
        <p:grpSpPr>
          <a:xfrm>
            <a:off x="928662" y="2857496"/>
            <a:ext cx="1214446" cy="2072496"/>
            <a:chOff x="2143108" y="2714620"/>
            <a:chExt cx="1214446" cy="2072496"/>
          </a:xfrm>
        </p:grpSpPr>
        <p:sp>
          <p:nvSpPr>
            <p:cNvPr id="4" name="Rectangle 3"/>
            <p:cNvSpPr/>
            <p:nvPr/>
          </p:nvSpPr>
          <p:spPr>
            <a:xfrm>
              <a:off x="2143108" y="2714620"/>
              <a:ext cx="1214446" cy="2071702"/>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rot="5400000">
              <a:off x="1464447" y="3750471"/>
              <a:ext cx="2071702" cy="158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a:off x="1892280" y="3749677"/>
              <a:ext cx="2071702" cy="158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2786050" y="2857496"/>
            <a:ext cx="1214446" cy="2072496"/>
            <a:chOff x="2143108" y="2714620"/>
            <a:chExt cx="1214446" cy="2072496"/>
          </a:xfrm>
        </p:grpSpPr>
        <p:sp>
          <p:nvSpPr>
            <p:cNvPr id="11" name="Rectangle 10"/>
            <p:cNvSpPr/>
            <p:nvPr/>
          </p:nvSpPr>
          <p:spPr>
            <a:xfrm>
              <a:off x="2143108" y="2714620"/>
              <a:ext cx="1214446" cy="2071702"/>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Connector 11"/>
            <p:cNvCxnSpPr/>
            <p:nvPr/>
          </p:nvCxnSpPr>
          <p:spPr>
            <a:xfrm rot="5400000">
              <a:off x="1464447" y="3750471"/>
              <a:ext cx="207170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5400000">
              <a:off x="1892280" y="3749677"/>
              <a:ext cx="207170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4" name="Group 13"/>
          <p:cNvGrpSpPr/>
          <p:nvPr/>
        </p:nvGrpSpPr>
        <p:grpSpPr>
          <a:xfrm>
            <a:off x="4643438" y="2857496"/>
            <a:ext cx="1214446" cy="2072496"/>
            <a:chOff x="2143108" y="2714620"/>
            <a:chExt cx="1214446" cy="2072496"/>
          </a:xfrm>
        </p:grpSpPr>
        <p:sp>
          <p:nvSpPr>
            <p:cNvPr id="15" name="Rectangle 14"/>
            <p:cNvSpPr/>
            <p:nvPr/>
          </p:nvSpPr>
          <p:spPr>
            <a:xfrm>
              <a:off x="2143108" y="2714620"/>
              <a:ext cx="1214446" cy="207170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Straight Connector 15"/>
            <p:cNvCxnSpPr/>
            <p:nvPr/>
          </p:nvCxnSpPr>
          <p:spPr>
            <a:xfrm rot="5400000">
              <a:off x="1464447" y="3750471"/>
              <a:ext cx="207170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1892280" y="3749677"/>
              <a:ext cx="207170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8" name="Group 17"/>
          <p:cNvGrpSpPr/>
          <p:nvPr/>
        </p:nvGrpSpPr>
        <p:grpSpPr>
          <a:xfrm>
            <a:off x="6500826" y="2857496"/>
            <a:ext cx="1214446" cy="2072496"/>
            <a:chOff x="2143108" y="2714620"/>
            <a:chExt cx="1214446" cy="2072496"/>
          </a:xfrm>
        </p:grpSpPr>
        <p:sp>
          <p:nvSpPr>
            <p:cNvPr id="19" name="Rectangle 18"/>
            <p:cNvSpPr/>
            <p:nvPr/>
          </p:nvSpPr>
          <p:spPr>
            <a:xfrm>
              <a:off x="2143108" y="2714620"/>
              <a:ext cx="1214446" cy="2071702"/>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p:cNvCxnSpPr/>
            <p:nvPr/>
          </p:nvCxnSpPr>
          <p:spPr>
            <a:xfrm rot="5400000">
              <a:off x="1464447" y="3750471"/>
              <a:ext cx="207170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5400000">
              <a:off x="1892280" y="3749677"/>
              <a:ext cx="207170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22" name="Straight Connector 21"/>
          <p:cNvCxnSpPr/>
          <p:nvPr/>
        </p:nvCxnSpPr>
        <p:spPr>
          <a:xfrm rot="5400000">
            <a:off x="1322365" y="2678107"/>
            <a:ext cx="357190" cy="158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285852" y="2181517"/>
            <a:ext cx="285752" cy="461665"/>
          </a:xfrm>
          <a:prstGeom prst="rect">
            <a:avLst/>
          </a:prstGeom>
          <a:noFill/>
        </p:spPr>
        <p:txBody>
          <a:bodyPr wrap="square" rtlCol="0">
            <a:spAutoFit/>
          </a:bodyPr>
          <a:lstStyle/>
          <a:p>
            <a:r>
              <a:rPr lang="pt-BR" sz="2400" dirty="0" smtClean="0">
                <a:solidFill>
                  <a:srgbClr val="00B0F0"/>
                </a:solidFill>
                <a:latin typeface="Consolas" pitchFamily="49" charset="0"/>
              </a:rPr>
              <a:t>s</a:t>
            </a:r>
            <a:endParaRPr lang="en-US" sz="2400" dirty="0">
              <a:solidFill>
                <a:srgbClr val="00B0F0"/>
              </a:solidFill>
              <a:latin typeface="Consolas" pitchFamily="49" charset="0"/>
            </a:endParaRPr>
          </a:p>
        </p:txBody>
      </p:sp>
      <p:cxnSp>
        <p:nvCxnSpPr>
          <p:cNvPr id="25" name="Straight Connector 24"/>
          <p:cNvCxnSpPr/>
          <p:nvPr/>
        </p:nvCxnSpPr>
        <p:spPr>
          <a:xfrm rot="5400000">
            <a:off x="1357290" y="2213760"/>
            <a:ext cx="285752" cy="158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a:off x="1357687" y="1785529"/>
            <a:ext cx="285752" cy="794"/>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sp>
        <p:nvSpPr>
          <p:cNvPr id="29" name="Arc 28"/>
          <p:cNvSpPr/>
          <p:nvPr/>
        </p:nvSpPr>
        <p:spPr>
          <a:xfrm rot="14233469">
            <a:off x="1387778" y="1925863"/>
            <a:ext cx="247079" cy="154249"/>
          </a:xfrm>
          <a:prstGeom prst="arc">
            <a:avLst/>
          </a:prstGeom>
          <a:ln>
            <a:solidFill>
              <a:srgbClr val="00B0F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43" name="Straight Connector 42"/>
          <p:cNvCxnSpPr/>
          <p:nvPr/>
        </p:nvCxnSpPr>
        <p:spPr>
          <a:xfrm rot="5400000">
            <a:off x="1357687" y="1428339"/>
            <a:ext cx="285752" cy="794"/>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sp>
        <p:nvSpPr>
          <p:cNvPr id="49" name="Freeform 48"/>
          <p:cNvSpPr/>
          <p:nvPr/>
        </p:nvSpPr>
        <p:spPr>
          <a:xfrm>
            <a:off x="1214414" y="1500173"/>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00B0F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0" name="Freeform 49"/>
          <p:cNvSpPr/>
          <p:nvPr/>
        </p:nvSpPr>
        <p:spPr>
          <a:xfrm rot="10800000">
            <a:off x="1214415" y="1643048"/>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00B0F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1" name="Straight Connector 50"/>
          <p:cNvCxnSpPr/>
          <p:nvPr/>
        </p:nvCxnSpPr>
        <p:spPr>
          <a:xfrm>
            <a:off x="1357290" y="1214422"/>
            <a:ext cx="142876" cy="7143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rot="5400000">
            <a:off x="1357687" y="1071149"/>
            <a:ext cx="285752" cy="794"/>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rot="5400000">
            <a:off x="3175506" y="2678107"/>
            <a:ext cx="357190"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3138993" y="2181517"/>
            <a:ext cx="285752" cy="461665"/>
          </a:xfrm>
          <a:prstGeom prst="rect">
            <a:avLst/>
          </a:prstGeom>
          <a:noFill/>
          <a:ln>
            <a:noFill/>
          </a:ln>
        </p:spPr>
        <p:txBody>
          <a:bodyPr wrap="square" rtlCol="0">
            <a:spAutoFit/>
          </a:bodyPr>
          <a:lstStyle/>
          <a:p>
            <a:r>
              <a:rPr lang="pt-BR" sz="2400" dirty="0" smtClean="0">
                <a:solidFill>
                  <a:srgbClr val="7030A0"/>
                </a:solidFill>
                <a:latin typeface="Consolas" pitchFamily="49" charset="0"/>
              </a:rPr>
              <a:t>s</a:t>
            </a:r>
            <a:endParaRPr lang="en-US" sz="2400" dirty="0">
              <a:solidFill>
                <a:srgbClr val="7030A0"/>
              </a:solidFill>
              <a:latin typeface="Consolas" pitchFamily="49" charset="0"/>
            </a:endParaRPr>
          </a:p>
        </p:txBody>
      </p:sp>
      <p:cxnSp>
        <p:nvCxnSpPr>
          <p:cNvPr id="55" name="Straight Connector 54"/>
          <p:cNvCxnSpPr/>
          <p:nvPr/>
        </p:nvCxnSpPr>
        <p:spPr>
          <a:xfrm rot="5400000">
            <a:off x="3210431" y="2213760"/>
            <a:ext cx="28575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rot="5400000">
            <a:off x="3210828" y="1785529"/>
            <a:ext cx="285752"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57" name="Arc 56"/>
          <p:cNvSpPr/>
          <p:nvPr/>
        </p:nvSpPr>
        <p:spPr>
          <a:xfrm rot="14233469">
            <a:off x="3240919" y="1925863"/>
            <a:ext cx="247079" cy="154249"/>
          </a:xfrm>
          <a:prstGeom prst="arc">
            <a:avLst/>
          </a:prstGeom>
          <a:ln>
            <a:solidFill>
              <a:srgbClr val="7030A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8" name="Straight Connector 57"/>
          <p:cNvCxnSpPr/>
          <p:nvPr/>
        </p:nvCxnSpPr>
        <p:spPr>
          <a:xfrm rot="5400000">
            <a:off x="3210828" y="1428339"/>
            <a:ext cx="285752"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59" name="Freeform 58"/>
          <p:cNvSpPr/>
          <p:nvPr/>
        </p:nvSpPr>
        <p:spPr>
          <a:xfrm>
            <a:off x="3067555" y="1500173"/>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7030A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0" name="Freeform 59"/>
          <p:cNvSpPr/>
          <p:nvPr/>
        </p:nvSpPr>
        <p:spPr>
          <a:xfrm rot="10800000">
            <a:off x="3067556" y="1643048"/>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7030A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61" name="Straight Connector 60"/>
          <p:cNvCxnSpPr/>
          <p:nvPr/>
        </p:nvCxnSpPr>
        <p:spPr>
          <a:xfrm>
            <a:off x="3210431" y="1214422"/>
            <a:ext cx="142876" cy="7143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rot="5400000">
            <a:off x="3210828" y="1071149"/>
            <a:ext cx="285752"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rot="5400000">
            <a:off x="5032894" y="2678107"/>
            <a:ext cx="35719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4996381" y="2181517"/>
            <a:ext cx="285752" cy="461665"/>
          </a:xfrm>
          <a:prstGeom prst="rect">
            <a:avLst/>
          </a:prstGeom>
          <a:noFill/>
          <a:ln>
            <a:noFill/>
          </a:ln>
        </p:spPr>
        <p:txBody>
          <a:bodyPr wrap="square" rtlCol="0">
            <a:spAutoFit/>
          </a:bodyPr>
          <a:lstStyle/>
          <a:p>
            <a:r>
              <a:rPr lang="pt-BR" sz="2400" dirty="0" smtClean="0">
                <a:solidFill>
                  <a:srgbClr val="FF0000"/>
                </a:solidFill>
                <a:latin typeface="Consolas" pitchFamily="49" charset="0"/>
              </a:rPr>
              <a:t>s</a:t>
            </a:r>
            <a:endParaRPr lang="en-US" sz="2400" dirty="0">
              <a:solidFill>
                <a:srgbClr val="FF0000"/>
              </a:solidFill>
              <a:latin typeface="Consolas" pitchFamily="49" charset="0"/>
            </a:endParaRPr>
          </a:p>
        </p:txBody>
      </p:sp>
      <p:cxnSp>
        <p:nvCxnSpPr>
          <p:cNvPr id="65" name="Straight Connector 64"/>
          <p:cNvCxnSpPr/>
          <p:nvPr/>
        </p:nvCxnSpPr>
        <p:spPr>
          <a:xfrm rot="5400000">
            <a:off x="5067819" y="2213760"/>
            <a:ext cx="28575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rot="5400000">
            <a:off x="5068216" y="1785529"/>
            <a:ext cx="28575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7" name="Arc 66"/>
          <p:cNvSpPr/>
          <p:nvPr/>
        </p:nvSpPr>
        <p:spPr>
          <a:xfrm rot="14233469">
            <a:off x="5098307" y="1925863"/>
            <a:ext cx="247079" cy="154249"/>
          </a:xfrm>
          <a:prstGeom prst="arc">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68" name="Straight Connector 67"/>
          <p:cNvCxnSpPr/>
          <p:nvPr/>
        </p:nvCxnSpPr>
        <p:spPr>
          <a:xfrm rot="5400000">
            <a:off x="5068216" y="1428339"/>
            <a:ext cx="28575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9" name="Freeform 68"/>
          <p:cNvSpPr/>
          <p:nvPr/>
        </p:nvSpPr>
        <p:spPr>
          <a:xfrm>
            <a:off x="4924943" y="1500173"/>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0" name="Freeform 69"/>
          <p:cNvSpPr/>
          <p:nvPr/>
        </p:nvSpPr>
        <p:spPr>
          <a:xfrm rot="10800000">
            <a:off x="4924944" y="1643048"/>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71" name="Straight Connector 70"/>
          <p:cNvCxnSpPr/>
          <p:nvPr/>
        </p:nvCxnSpPr>
        <p:spPr>
          <a:xfrm>
            <a:off x="5067819" y="1214422"/>
            <a:ext cx="142876" cy="714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rot="5400000">
            <a:off x="5068216" y="1071149"/>
            <a:ext cx="28575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5400000">
            <a:off x="6961720" y="2678107"/>
            <a:ext cx="35719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6925207" y="2181517"/>
            <a:ext cx="285752" cy="461665"/>
          </a:xfrm>
          <a:prstGeom prst="rect">
            <a:avLst/>
          </a:prstGeom>
          <a:noFill/>
          <a:ln>
            <a:noFill/>
          </a:ln>
        </p:spPr>
        <p:txBody>
          <a:bodyPr wrap="square" rtlCol="0">
            <a:spAutoFit/>
          </a:bodyPr>
          <a:lstStyle/>
          <a:p>
            <a:r>
              <a:rPr lang="pt-BR" sz="2400" dirty="0" smtClean="0">
                <a:solidFill>
                  <a:srgbClr val="00B050"/>
                </a:solidFill>
                <a:latin typeface="Consolas" pitchFamily="49" charset="0"/>
              </a:rPr>
              <a:t>s</a:t>
            </a:r>
            <a:endParaRPr lang="en-US" sz="2400" dirty="0">
              <a:solidFill>
                <a:srgbClr val="00B050"/>
              </a:solidFill>
              <a:latin typeface="Consolas" pitchFamily="49" charset="0"/>
            </a:endParaRPr>
          </a:p>
        </p:txBody>
      </p:sp>
      <p:cxnSp>
        <p:nvCxnSpPr>
          <p:cNvPr id="75" name="Straight Connector 74"/>
          <p:cNvCxnSpPr/>
          <p:nvPr/>
        </p:nvCxnSpPr>
        <p:spPr>
          <a:xfrm rot="5400000">
            <a:off x="6996645" y="2213760"/>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rot="5400000">
            <a:off x="6997042" y="1785529"/>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77" name="Arc 76"/>
          <p:cNvSpPr/>
          <p:nvPr/>
        </p:nvSpPr>
        <p:spPr>
          <a:xfrm rot="14233469">
            <a:off x="7027133" y="1925863"/>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78" name="Straight Connector 77"/>
          <p:cNvCxnSpPr/>
          <p:nvPr/>
        </p:nvCxnSpPr>
        <p:spPr>
          <a:xfrm rot="5400000">
            <a:off x="6997042" y="1428339"/>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79" name="Freeform 78"/>
          <p:cNvSpPr/>
          <p:nvPr/>
        </p:nvSpPr>
        <p:spPr>
          <a:xfrm>
            <a:off x="6853769" y="1500173"/>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0" name="Freeform 79"/>
          <p:cNvSpPr/>
          <p:nvPr/>
        </p:nvSpPr>
        <p:spPr>
          <a:xfrm rot="10800000">
            <a:off x="6853770" y="1643048"/>
            <a:ext cx="575750" cy="71439"/>
          </a:xfrm>
          <a:custGeom>
            <a:avLst/>
            <a:gdLst>
              <a:gd name="connsiteX0" fmla="*/ 0 w 2315688"/>
              <a:gd name="connsiteY0" fmla="*/ 0 h 938151"/>
              <a:gd name="connsiteX1" fmla="*/ 11875 w 2315688"/>
              <a:gd name="connsiteY1" fmla="*/ 332510 h 938151"/>
              <a:gd name="connsiteX2" fmla="*/ 35626 w 2315688"/>
              <a:gd name="connsiteY2" fmla="*/ 498764 h 938151"/>
              <a:gd name="connsiteX3" fmla="*/ 47501 w 2315688"/>
              <a:gd name="connsiteY3" fmla="*/ 581891 h 938151"/>
              <a:gd name="connsiteX4" fmla="*/ 106878 w 2315688"/>
              <a:gd name="connsiteY4" fmla="*/ 653143 h 938151"/>
              <a:gd name="connsiteX5" fmla="*/ 178130 w 2315688"/>
              <a:gd name="connsiteY5" fmla="*/ 724395 h 938151"/>
              <a:gd name="connsiteX6" fmla="*/ 213756 w 2315688"/>
              <a:gd name="connsiteY6" fmla="*/ 771897 h 938151"/>
              <a:gd name="connsiteX7" fmla="*/ 237506 w 2315688"/>
              <a:gd name="connsiteY7" fmla="*/ 807523 h 938151"/>
              <a:gd name="connsiteX8" fmla="*/ 320634 w 2315688"/>
              <a:gd name="connsiteY8" fmla="*/ 831273 h 938151"/>
              <a:gd name="connsiteX9" fmla="*/ 451262 w 2315688"/>
              <a:gd name="connsiteY9" fmla="*/ 866899 h 938151"/>
              <a:gd name="connsiteX10" fmla="*/ 653143 w 2315688"/>
              <a:gd name="connsiteY10" fmla="*/ 843149 h 938151"/>
              <a:gd name="connsiteX11" fmla="*/ 688769 w 2315688"/>
              <a:gd name="connsiteY11" fmla="*/ 819398 h 938151"/>
              <a:gd name="connsiteX12" fmla="*/ 712519 w 2315688"/>
              <a:gd name="connsiteY12" fmla="*/ 783772 h 938151"/>
              <a:gd name="connsiteX13" fmla="*/ 724395 w 2315688"/>
              <a:gd name="connsiteY13" fmla="*/ 748146 h 938151"/>
              <a:gd name="connsiteX14" fmla="*/ 760021 w 2315688"/>
              <a:gd name="connsiteY14" fmla="*/ 712520 h 938151"/>
              <a:gd name="connsiteX15" fmla="*/ 783771 w 2315688"/>
              <a:gd name="connsiteY15" fmla="*/ 641268 h 938151"/>
              <a:gd name="connsiteX16" fmla="*/ 795647 w 2315688"/>
              <a:gd name="connsiteY16" fmla="*/ 605642 h 938151"/>
              <a:gd name="connsiteX17" fmla="*/ 783771 w 2315688"/>
              <a:gd name="connsiteY17" fmla="*/ 59377 h 938151"/>
              <a:gd name="connsiteX18" fmla="*/ 771896 w 2315688"/>
              <a:gd name="connsiteY18" fmla="*/ 95003 h 938151"/>
              <a:gd name="connsiteX19" fmla="*/ 783771 w 2315688"/>
              <a:gd name="connsiteY19" fmla="*/ 154380 h 938151"/>
              <a:gd name="connsiteX20" fmla="*/ 807522 w 2315688"/>
              <a:gd name="connsiteY20" fmla="*/ 332510 h 938151"/>
              <a:gd name="connsiteX21" fmla="*/ 819397 w 2315688"/>
              <a:gd name="connsiteY21" fmla="*/ 534390 h 938151"/>
              <a:gd name="connsiteX22" fmla="*/ 831273 w 2315688"/>
              <a:gd name="connsiteY22" fmla="*/ 665019 h 938151"/>
              <a:gd name="connsiteX23" fmla="*/ 878774 w 2315688"/>
              <a:gd name="connsiteY23" fmla="*/ 771897 h 938151"/>
              <a:gd name="connsiteX24" fmla="*/ 914400 w 2315688"/>
              <a:gd name="connsiteY24" fmla="*/ 819398 h 938151"/>
              <a:gd name="connsiteX25" fmla="*/ 950026 w 2315688"/>
              <a:gd name="connsiteY25" fmla="*/ 843149 h 938151"/>
              <a:gd name="connsiteX26" fmla="*/ 997527 w 2315688"/>
              <a:gd name="connsiteY26" fmla="*/ 878775 h 938151"/>
              <a:gd name="connsiteX27" fmla="*/ 1009402 w 2315688"/>
              <a:gd name="connsiteY27" fmla="*/ 914400 h 938151"/>
              <a:gd name="connsiteX28" fmla="*/ 1080654 w 2315688"/>
              <a:gd name="connsiteY28" fmla="*/ 938151 h 938151"/>
              <a:gd name="connsiteX29" fmla="*/ 1246909 w 2315688"/>
              <a:gd name="connsiteY29" fmla="*/ 914400 h 938151"/>
              <a:gd name="connsiteX30" fmla="*/ 1318161 w 2315688"/>
              <a:gd name="connsiteY30" fmla="*/ 890650 h 938151"/>
              <a:gd name="connsiteX31" fmla="*/ 1413164 w 2315688"/>
              <a:gd name="connsiteY31" fmla="*/ 843149 h 938151"/>
              <a:gd name="connsiteX32" fmla="*/ 1484415 w 2315688"/>
              <a:gd name="connsiteY32" fmla="*/ 819398 h 938151"/>
              <a:gd name="connsiteX33" fmla="*/ 1520041 w 2315688"/>
              <a:gd name="connsiteY33" fmla="*/ 676894 h 938151"/>
              <a:gd name="connsiteX34" fmla="*/ 1496291 w 2315688"/>
              <a:gd name="connsiteY34" fmla="*/ 166255 h 938151"/>
              <a:gd name="connsiteX35" fmla="*/ 1484415 w 2315688"/>
              <a:gd name="connsiteY35" fmla="*/ 83128 h 938151"/>
              <a:gd name="connsiteX36" fmla="*/ 1508166 w 2315688"/>
              <a:gd name="connsiteY36" fmla="*/ 285008 h 938151"/>
              <a:gd name="connsiteX37" fmla="*/ 1531917 w 2315688"/>
              <a:gd name="connsiteY37" fmla="*/ 380011 h 938151"/>
              <a:gd name="connsiteX38" fmla="*/ 1555667 w 2315688"/>
              <a:gd name="connsiteY38" fmla="*/ 498764 h 938151"/>
              <a:gd name="connsiteX39" fmla="*/ 1567543 w 2315688"/>
              <a:gd name="connsiteY39" fmla="*/ 558141 h 938151"/>
              <a:gd name="connsiteX40" fmla="*/ 1579418 w 2315688"/>
              <a:gd name="connsiteY40" fmla="*/ 593767 h 938151"/>
              <a:gd name="connsiteX41" fmla="*/ 1603169 w 2315688"/>
              <a:gd name="connsiteY41" fmla="*/ 688769 h 938151"/>
              <a:gd name="connsiteX42" fmla="*/ 1626919 w 2315688"/>
              <a:gd name="connsiteY42" fmla="*/ 771897 h 938151"/>
              <a:gd name="connsiteX43" fmla="*/ 1721922 w 2315688"/>
              <a:gd name="connsiteY43" fmla="*/ 878775 h 938151"/>
              <a:gd name="connsiteX44" fmla="*/ 1793174 w 2315688"/>
              <a:gd name="connsiteY44" fmla="*/ 926276 h 938151"/>
              <a:gd name="connsiteX45" fmla="*/ 1840675 w 2315688"/>
              <a:gd name="connsiteY45" fmla="*/ 938151 h 938151"/>
              <a:gd name="connsiteX46" fmla="*/ 2066306 w 2315688"/>
              <a:gd name="connsiteY46" fmla="*/ 926276 h 938151"/>
              <a:gd name="connsiteX47" fmla="*/ 2185060 w 2315688"/>
              <a:gd name="connsiteY47" fmla="*/ 902525 h 938151"/>
              <a:gd name="connsiteX48" fmla="*/ 2244436 w 2315688"/>
              <a:gd name="connsiteY48" fmla="*/ 843149 h 938151"/>
              <a:gd name="connsiteX49" fmla="*/ 2280062 w 2315688"/>
              <a:gd name="connsiteY49" fmla="*/ 819398 h 938151"/>
              <a:gd name="connsiteX50" fmla="*/ 2315688 w 2315688"/>
              <a:gd name="connsiteY50" fmla="*/ 783772 h 938151"/>
              <a:gd name="connsiteX51" fmla="*/ 2303813 w 2315688"/>
              <a:gd name="connsiteY51" fmla="*/ 332510 h 938151"/>
              <a:gd name="connsiteX52" fmla="*/ 2291938 w 2315688"/>
              <a:gd name="connsiteY52" fmla="*/ 261258 h 938151"/>
              <a:gd name="connsiteX53" fmla="*/ 2291938 w 2315688"/>
              <a:gd name="connsiteY53" fmla="*/ 142504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15688" h="938151">
                <a:moveTo>
                  <a:pt x="0" y="0"/>
                </a:moveTo>
                <a:cubicBezTo>
                  <a:pt x="3958" y="110837"/>
                  <a:pt x="6195" y="221748"/>
                  <a:pt x="11875" y="332510"/>
                </a:cubicBezTo>
                <a:cubicBezTo>
                  <a:pt x="18182" y="455497"/>
                  <a:pt x="11844" y="427416"/>
                  <a:pt x="35626" y="498764"/>
                </a:cubicBezTo>
                <a:cubicBezTo>
                  <a:pt x="39584" y="526473"/>
                  <a:pt x="40136" y="554887"/>
                  <a:pt x="47501" y="581891"/>
                </a:cubicBezTo>
                <a:cubicBezTo>
                  <a:pt x="64552" y="644410"/>
                  <a:pt x="67070" y="617758"/>
                  <a:pt x="106878" y="653143"/>
                </a:cubicBezTo>
                <a:cubicBezTo>
                  <a:pt x="131982" y="675458"/>
                  <a:pt x="157977" y="697524"/>
                  <a:pt x="178130" y="724395"/>
                </a:cubicBezTo>
                <a:cubicBezTo>
                  <a:pt x="190005" y="740229"/>
                  <a:pt x="202252" y="755791"/>
                  <a:pt x="213756" y="771897"/>
                </a:cubicBezTo>
                <a:cubicBezTo>
                  <a:pt x="222051" y="783511"/>
                  <a:pt x="226361" y="798607"/>
                  <a:pt x="237506" y="807523"/>
                </a:cubicBezTo>
                <a:cubicBezTo>
                  <a:pt x="245488" y="813908"/>
                  <a:pt x="317221" y="830249"/>
                  <a:pt x="320634" y="831273"/>
                </a:cubicBezTo>
                <a:cubicBezTo>
                  <a:pt x="441173" y="867434"/>
                  <a:pt x="343039" y="845255"/>
                  <a:pt x="451262" y="866899"/>
                </a:cubicBezTo>
                <a:cubicBezTo>
                  <a:pt x="477523" y="865023"/>
                  <a:pt x="599163" y="870139"/>
                  <a:pt x="653143" y="843149"/>
                </a:cubicBezTo>
                <a:cubicBezTo>
                  <a:pt x="665909" y="836766"/>
                  <a:pt x="676894" y="827315"/>
                  <a:pt x="688769" y="819398"/>
                </a:cubicBezTo>
                <a:cubicBezTo>
                  <a:pt x="696686" y="807523"/>
                  <a:pt x="706136" y="796537"/>
                  <a:pt x="712519" y="783772"/>
                </a:cubicBezTo>
                <a:cubicBezTo>
                  <a:pt x="718117" y="772576"/>
                  <a:pt x="717451" y="758561"/>
                  <a:pt x="724395" y="748146"/>
                </a:cubicBezTo>
                <a:cubicBezTo>
                  <a:pt x="733711" y="734172"/>
                  <a:pt x="748146" y="724395"/>
                  <a:pt x="760021" y="712520"/>
                </a:cubicBezTo>
                <a:lnTo>
                  <a:pt x="783771" y="641268"/>
                </a:lnTo>
                <a:lnTo>
                  <a:pt x="795647" y="605642"/>
                </a:lnTo>
                <a:cubicBezTo>
                  <a:pt x="791688" y="423554"/>
                  <a:pt x="792233" y="241312"/>
                  <a:pt x="783771" y="59377"/>
                </a:cubicBezTo>
                <a:cubicBezTo>
                  <a:pt x="783189" y="46873"/>
                  <a:pt x="771896" y="82485"/>
                  <a:pt x="771896" y="95003"/>
                </a:cubicBezTo>
                <a:cubicBezTo>
                  <a:pt x="771896" y="115187"/>
                  <a:pt x="780453" y="134470"/>
                  <a:pt x="783771" y="154380"/>
                </a:cubicBezTo>
                <a:cubicBezTo>
                  <a:pt x="791970" y="203573"/>
                  <a:pt x="801514" y="284446"/>
                  <a:pt x="807522" y="332510"/>
                </a:cubicBezTo>
                <a:cubicBezTo>
                  <a:pt x="811480" y="399803"/>
                  <a:pt x="814594" y="467152"/>
                  <a:pt x="819397" y="534390"/>
                </a:cubicBezTo>
                <a:cubicBezTo>
                  <a:pt x="822512" y="578001"/>
                  <a:pt x="823675" y="621962"/>
                  <a:pt x="831273" y="665019"/>
                </a:cubicBezTo>
                <a:cubicBezTo>
                  <a:pt x="840325" y="716314"/>
                  <a:pt x="852088" y="734537"/>
                  <a:pt x="878774" y="771897"/>
                </a:cubicBezTo>
                <a:cubicBezTo>
                  <a:pt x="890278" y="788002"/>
                  <a:pt x="900405" y="805403"/>
                  <a:pt x="914400" y="819398"/>
                </a:cubicBezTo>
                <a:cubicBezTo>
                  <a:pt x="924492" y="829490"/>
                  <a:pt x="938412" y="834853"/>
                  <a:pt x="950026" y="843149"/>
                </a:cubicBezTo>
                <a:cubicBezTo>
                  <a:pt x="966131" y="854653"/>
                  <a:pt x="981693" y="866900"/>
                  <a:pt x="997527" y="878775"/>
                </a:cubicBezTo>
                <a:cubicBezTo>
                  <a:pt x="1001485" y="890650"/>
                  <a:pt x="999216" y="907124"/>
                  <a:pt x="1009402" y="914400"/>
                </a:cubicBezTo>
                <a:cubicBezTo>
                  <a:pt x="1029774" y="928951"/>
                  <a:pt x="1080654" y="938151"/>
                  <a:pt x="1080654" y="938151"/>
                </a:cubicBezTo>
                <a:cubicBezTo>
                  <a:pt x="1163201" y="929897"/>
                  <a:pt x="1182331" y="933774"/>
                  <a:pt x="1246909" y="914400"/>
                </a:cubicBezTo>
                <a:cubicBezTo>
                  <a:pt x="1270888" y="907206"/>
                  <a:pt x="1295769" y="901846"/>
                  <a:pt x="1318161" y="890650"/>
                </a:cubicBezTo>
                <a:cubicBezTo>
                  <a:pt x="1349829" y="874816"/>
                  <a:pt x="1379576" y="854345"/>
                  <a:pt x="1413164" y="843149"/>
                </a:cubicBezTo>
                <a:lnTo>
                  <a:pt x="1484415" y="819398"/>
                </a:lnTo>
                <a:cubicBezTo>
                  <a:pt x="1522694" y="761981"/>
                  <a:pt x="1520041" y="777781"/>
                  <a:pt x="1520041" y="676894"/>
                </a:cubicBezTo>
                <a:cubicBezTo>
                  <a:pt x="1520041" y="225932"/>
                  <a:pt x="1557288" y="349251"/>
                  <a:pt x="1496291" y="166255"/>
                </a:cubicBezTo>
                <a:cubicBezTo>
                  <a:pt x="1492332" y="138546"/>
                  <a:pt x="1484415" y="55138"/>
                  <a:pt x="1484415" y="83128"/>
                </a:cubicBezTo>
                <a:cubicBezTo>
                  <a:pt x="1484415" y="90701"/>
                  <a:pt x="1505556" y="271090"/>
                  <a:pt x="1508166" y="285008"/>
                </a:cubicBezTo>
                <a:cubicBezTo>
                  <a:pt x="1514182" y="317091"/>
                  <a:pt x="1526551" y="347813"/>
                  <a:pt x="1531917" y="380011"/>
                </a:cubicBezTo>
                <a:cubicBezTo>
                  <a:pt x="1555183" y="519609"/>
                  <a:pt x="1532050" y="392489"/>
                  <a:pt x="1555667" y="498764"/>
                </a:cubicBezTo>
                <a:cubicBezTo>
                  <a:pt x="1560046" y="518468"/>
                  <a:pt x="1562648" y="538559"/>
                  <a:pt x="1567543" y="558141"/>
                </a:cubicBezTo>
                <a:cubicBezTo>
                  <a:pt x="1570579" y="570285"/>
                  <a:pt x="1576124" y="581690"/>
                  <a:pt x="1579418" y="593767"/>
                </a:cubicBezTo>
                <a:cubicBezTo>
                  <a:pt x="1588007" y="625259"/>
                  <a:pt x="1595252" y="657102"/>
                  <a:pt x="1603169" y="688769"/>
                </a:cubicBezTo>
                <a:cubicBezTo>
                  <a:pt x="1605964" y="699949"/>
                  <a:pt x="1619175" y="757958"/>
                  <a:pt x="1626919" y="771897"/>
                </a:cubicBezTo>
                <a:cubicBezTo>
                  <a:pt x="1664838" y="840151"/>
                  <a:pt x="1665842" y="839519"/>
                  <a:pt x="1721922" y="878775"/>
                </a:cubicBezTo>
                <a:cubicBezTo>
                  <a:pt x="1745307" y="895144"/>
                  <a:pt x="1765482" y="919353"/>
                  <a:pt x="1793174" y="926276"/>
                </a:cubicBezTo>
                <a:lnTo>
                  <a:pt x="1840675" y="938151"/>
                </a:lnTo>
                <a:cubicBezTo>
                  <a:pt x="1915885" y="934193"/>
                  <a:pt x="1991391" y="934026"/>
                  <a:pt x="2066306" y="926276"/>
                </a:cubicBezTo>
                <a:cubicBezTo>
                  <a:pt x="2106460" y="922122"/>
                  <a:pt x="2185060" y="902525"/>
                  <a:pt x="2185060" y="902525"/>
                </a:cubicBezTo>
                <a:cubicBezTo>
                  <a:pt x="2280059" y="839194"/>
                  <a:pt x="2165272" y="922314"/>
                  <a:pt x="2244436" y="843149"/>
                </a:cubicBezTo>
                <a:cubicBezTo>
                  <a:pt x="2254528" y="833057"/>
                  <a:pt x="2269098" y="828535"/>
                  <a:pt x="2280062" y="819398"/>
                </a:cubicBezTo>
                <a:cubicBezTo>
                  <a:pt x="2292964" y="808647"/>
                  <a:pt x="2303813" y="795647"/>
                  <a:pt x="2315688" y="783772"/>
                </a:cubicBezTo>
                <a:cubicBezTo>
                  <a:pt x="2311730" y="633351"/>
                  <a:pt x="2310645" y="482828"/>
                  <a:pt x="2303813" y="332510"/>
                </a:cubicBezTo>
                <a:cubicBezTo>
                  <a:pt x="2302720" y="308457"/>
                  <a:pt x="2293440" y="285289"/>
                  <a:pt x="2291938" y="261258"/>
                </a:cubicBezTo>
                <a:cubicBezTo>
                  <a:pt x="2289469" y="221750"/>
                  <a:pt x="2291938" y="182089"/>
                  <a:pt x="2291938" y="142504"/>
                </a:cubicBezTo>
              </a:path>
            </a:pathLst>
          </a:cu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81" name="Straight Connector 80"/>
          <p:cNvCxnSpPr/>
          <p:nvPr/>
        </p:nvCxnSpPr>
        <p:spPr>
          <a:xfrm>
            <a:off x="6996645" y="1214422"/>
            <a:ext cx="142876"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rot="5400000">
            <a:off x="6997042" y="1071149"/>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rot="5400000">
            <a:off x="1334987" y="5499908"/>
            <a:ext cx="285752" cy="158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5400000">
            <a:off x="1335384" y="5071677"/>
            <a:ext cx="285752" cy="794"/>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sp>
        <p:nvSpPr>
          <p:cNvPr id="85" name="Arc 84"/>
          <p:cNvSpPr/>
          <p:nvPr/>
        </p:nvSpPr>
        <p:spPr>
          <a:xfrm rot="14233469">
            <a:off x="1365475" y="5212011"/>
            <a:ext cx="247079" cy="154249"/>
          </a:xfrm>
          <a:prstGeom prst="arc">
            <a:avLst/>
          </a:prstGeom>
          <a:ln>
            <a:solidFill>
              <a:srgbClr val="00B0F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86" name="Straight Connector 85"/>
          <p:cNvCxnSpPr/>
          <p:nvPr/>
        </p:nvCxnSpPr>
        <p:spPr>
          <a:xfrm rot="5400000">
            <a:off x="3214678" y="5499908"/>
            <a:ext cx="285752"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87" name="Straight Connector 86"/>
          <p:cNvCxnSpPr/>
          <p:nvPr/>
        </p:nvCxnSpPr>
        <p:spPr>
          <a:xfrm rot="5400000">
            <a:off x="3215075" y="5071677"/>
            <a:ext cx="285752"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88" name="Arc 87"/>
          <p:cNvSpPr/>
          <p:nvPr/>
        </p:nvSpPr>
        <p:spPr>
          <a:xfrm rot="14233469">
            <a:off x="3245166" y="5212011"/>
            <a:ext cx="247079" cy="154249"/>
          </a:xfrm>
          <a:prstGeom prst="arc">
            <a:avLst/>
          </a:prstGeom>
          <a:ln>
            <a:solidFill>
              <a:srgbClr val="7030A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89" name="Straight Connector 88"/>
          <p:cNvCxnSpPr/>
          <p:nvPr/>
        </p:nvCxnSpPr>
        <p:spPr>
          <a:xfrm rot="5400000">
            <a:off x="5121201" y="5499908"/>
            <a:ext cx="28575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0" name="Straight Connector 89"/>
          <p:cNvCxnSpPr/>
          <p:nvPr/>
        </p:nvCxnSpPr>
        <p:spPr>
          <a:xfrm rot="5400000">
            <a:off x="5121598" y="5071677"/>
            <a:ext cx="285752"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91" name="Arc 90"/>
          <p:cNvSpPr/>
          <p:nvPr/>
        </p:nvSpPr>
        <p:spPr>
          <a:xfrm rot="14233469">
            <a:off x="5151689" y="5212011"/>
            <a:ext cx="247079" cy="154249"/>
          </a:xfrm>
          <a:prstGeom prst="arc">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92" name="Straight Connector 91"/>
          <p:cNvCxnSpPr/>
          <p:nvPr/>
        </p:nvCxnSpPr>
        <p:spPr>
          <a:xfrm rot="5400000">
            <a:off x="6929454" y="5499908"/>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rot="5400000">
            <a:off x="6929851" y="5071677"/>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94" name="Arc 93"/>
          <p:cNvSpPr/>
          <p:nvPr/>
        </p:nvSpPr>
        <p:spPr>
          <a:xfrm rot="14233469">
            <a:off x="6959942" y="5212011"/>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05" name="Group 104"/>
          <p:cNvGrpSpPr/>
          <p:nvPr/>
        </p:nvGrpSpPr>
        <p:grpSpPr>
          <a:xfrm>
            <a:off x="7000892" y="5643578"/>
            <a:ext cx="142876" cy="285752"/>
            <a:chOff x="8001024" y="857232"/>
            <a:chExt cx="142876" cy="357190"/>
          </a:xfrm>
        </p:grpSpPr>
        <p:sp>
          <p:nvSpPr>
            <p:cNvPr id="98" name="Rectangle 97"/>
            <p:cNvSpPr/>
            <p:nvPr/>
          </p:nvSpPr>
          <p:spPr>
            <a:xfrm>
              <a:off x="8001024" y="857232"/>
              <a:ext cx="142876" cy="357190"/>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0" name="Straight Connector 99"/>
            <p:cNvCxnSpPr/>
            <p:nvPr/>
          </p:nvCxnSpPr>
          <p:spPr>
            <a:xfrm>
              <a:off x="8001024" y="928670"/>
              <a:ext cx="14287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a:off x="8001024" y="1142984"/>
              <a:ext cx="14287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grpSp>
        <p:nvGrpSpPr>
          <p:cNvPr id="106" name="Group 105"/>
          <p:cNvGrpSpPr/>
          <p:nvPr/>
        </p:nvGrpSpPr>
        <p:grpSpPr>
          <a:xfrm>
            <a:off x="5214942" y="5643578"/>
            <a:ext cx="142876" cy="285752"/>
            <a:chOff x="8001024" y="857232"/>
            <a:chExt cx="142876" cy="357190"/>
          </a:xfrm>
        </p:grpSpPr>
        <p:sp>
          <p:nvSpPr>
            <p:cNvPr id="107" name="Rectangle 106"/>
            <p:cNvSpPr/>
            <p:nvPr/>
          </p:nvSpPr>
          <p:spPr>
            <a:xfrm>
              <a:off x="8001024" y="857232"/>
              <a:ext cx="142876" cy="35719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8" name="Straight Connector 107"/>
            <p:cNvCxnSpPr/>
            <p:nvPr/>
          </p:nvCxnSpPr>
          <p:spPr>
            <a:xfrm>
              <a:off x="8001024" y="928670"/>
              <a:ext cx="14287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a:off x="8001024" y="1142984"/>
              <a:ext cx="14287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nvGrpSpPr>
          <p:cNvPr id="110" name="Group 109"/>
          <p:cNvGrpSpPr/>
          <p:nvPr/>
        </p:nvGrpSpPr>
        <p:grpSpPr>
          <a:xfrm>
            <a:off x="3286116" y="5643578"/>
            <a:ext cx="142876" cy="285752"/>
            <a:chOff x="8001024" y="857232"/>
            <a:chExt cx="142876" cy="357190"/>
          </a:xfrm>
        </p:grpSpPr>
        <p:sp>
          <p:nvSpPr>
            <p:cNvPr id="111" name="Rectangle 110"/>
            <p:cNvSpPr/>
            <p:nvPr/>
          </p:nvSpPr>
          <p:spPr>
            <a:xfrm>
              <a:off x="8001024" y="857232"/>
              <a:ext cx="142876" cy="357190"/>
            </a:xfrm>
            <a:prstGeom prst="rect">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2" name="Straight Connector 111"/>
            <p:cNvCxnSpPr/>
            <p:nvPr/>
          </p:nvCxnSpPr>
          <p:spPr>
            <a:xfrm>
              <a:off x="8001024" y="928670"/>
              <a:ext cx="14287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a:xfrm>
              <a:off x="8001024" y="1142984"/>
              <a:ext cx="142876" cy="1588"/>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grpSp>
      <p:grpSp>
        <p:nvGrpSpPr>
          <p:cNvPr id="114" name="Group 113"/>
          <p:cNvGrpSpPr/>
          <p:nvPr/>
        </p:nvGrpSpPr>
        <p:grpSpPr>
          <a:xfrm>
            <a:off x="1428728" y="5643578"/>
            <a:ext cx="142876" cy="285752"/>
            <a:chOff x="8001024" y="857232"/>
            <a:chExt cx="142876" cy="357190"/>
          </a:xfrm>
        </p:grpSpPr>
        <p:sp>
          <p:nvSpPr>
            <p:cNvPr id="115" name="Rectangle 114"/>
            <p:cNvSpPr/>
            <p:nvPr/>
          </p:nvSpPr>
          <p:spPr>
            <a:xfrm>
              <a:off x="8001024" y="857232"/>
              <a:ext cx="142876" cy="357190"/>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6" name="Straight Connector 115"/>
            <p:cNvCxnSpPr/>
            <p:nvPr/>
          </p:nvCxnSpPr>
          <p:spPr>
            <a:xfrm>
              <a:off x="8001024" y="928670"/>
              <a:ext cx="142876" cy="158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a:xfrm>
              <a:off x="8001024" y="1142984"/>
              <a:ext cx="142876" cy="1588"/>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grpSp>
      <p:cxnSp>
        <p:nvCxnSpPr>
          <p:cNvPr id="119" name="Straight Connector 118"/>
          <p:cNvCxnSpPr/>
          <p:nvPr/>
        </p:nvCxnSpPr>
        <p:spPr>
          <a:xfrm>
            <a:off x="1500166" y="6143644"/>
            <a:ext cx="5572164" cy="1588"/>
          </a:xfrm>
          <a:prstGeom prst="line">
            <a:avLst/>
          </a:prstGeom>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a:xfrm rot="5400000">
            <a:off x="6965570" y="6036090"/>
            <a:ext cx="214314"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rot="5400000">
            <a:off x="1392612" y="6036090"/>
            <a:ext cx="214314" cy="794"/>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rot="5400000">
            <a:off x="3250000" y="6036090"/>
            <a:ext cx="214314" cy="794"/>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rot="5400000">
            <a:off x="5178826" y="6036090"/>
            <a:ext cx="214314"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26" name="Oval 125"/>
          <p:cNvSpPr/>
          <p:nvPr/>
        </p:nvSpPr>
        <p:spPr>
          <a:xfrm>
            <a:off x="5240661" y="5240669"/>
            <a:ext cx="45719" cy="45719"/>
          </a:xfrm>
          <a:prstGeom prst="ellipse">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Oval 129"/>
          <p:cNvSpPr/>
          <p:nvPr/>
        </p:nvSpPr>
        <p:spPr>
          <a:xfrm>
            <a:off x="7072330" y="5240669"/>
            <a:ext cx="45719" cy="45719"/>
          </a:xfrm>
          <a:prstGeom prst="ellipse">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1" name="Oval 130"/>
          <p:cNvSpPr/>
          <p:nvPr/>
        </p:nvSpPr>
        <p:spPr>
          <a:xfrm>
            <a:off x="3357554" y="5240669"/>
            <a:ext cx="45719" cy="45719"/>
          </a:xfrm>
          <a:prstGeom prst="ellipse">
            <a:avLst/>
          </a:prstGeom>
          <a:solidFill>
            <a:srgbClr val="7030A0"/>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Oval 131"/>
          <p:cNvSpPr/>
          <p:nvPr/>
        </p:nvSpPr>
        <p:spPr>
          <a:xfrm>
            <a:off x="1454447" y="5240669"/>
            <a:ext cx="45719" cy="45719"/>
          </a:xfrm>
          <a:prstGeom prst="ellipse">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41" name="Group 140"/>
          <p:cNvGrpSpPr/>
          <p:nvPr/>
        </p:nvGrpSpPr>
        <p:grpSpPr>
          <a:xfrm>
            <a:off x="2428860" y="6143644"/>
            <a:ext cx="142876" cy="500066"/>
            <a:chOff x="2500298" y="6072206"/>
            <a:chExt cx="142876" cy="785818"/>
          </a:xfrm>
        </p:grpSpPr>
        <p:cxnSp>
          <p:nvCxnSpPr>
            <p:cNvPr id="135" name="Straight Connector 134"/>
            <p:cNvCxnSpPr/>
            <p:nvPr/>
          </p:nvCxnSpPr>
          <p:spPr>
            <a:xfrm rot="5400000">
              <a:off x="2406557" y="6214288"/>
              <a:ext cx="285752"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nvGrpSpPr>
            <p:cNvPr id="136" name="Group 135"/>
            <p:cNvGrpSpPr/>
            <p:nvPr/>
          </p:nvGrpSpPr>
          <p:grpSpPr>
            <a:xfrm>
              <a:off x="2500298" y="6357958"/>
              <a:ext cx="142876" cy="285752"/>
              <a:chOff x="8001024" y="857232"/>
              <a:chExt cx="142876" cy="357190"/>
            </a:xfrm>
          </p:grpSpPr>
          <p:sp>
            <p:nvSpPr>
              <p:cNvPr id="137" name="Rectangle 136"/>
              <p:cNvSpPr/>
              <p:nvPr/>
            </p:nvSpPr>
            <p:spPr>
              <a:xfrm>
                <a:off x="8001024" y="857232"/>
                <a:ext cx="142876" cy="35719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8" name="Straight Connector 137"/>
              <p:cNvCxnSpPr/>
              <p:nvPr/>
            </p:nvCxnSpPr>
            <p:spPr>
              <a:xfrm>
                <a:off x="8001024" y="928670"/>
                <a:ext cx="142876"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39" name="Straight Connector 138"/>
              <p:cNvCxnSpPr/>
              <p:nvPr/>
            </p:nvCxnSpPr>
            <p:spPr>
              <a:xfrm>
                <a:off x="8001024" y="1142984"/>
                <a:ext cx="142876"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cxnSp>
          <p:nvCxnSpPr>
            <p:cNvPr id="140" name="Straight Connector 139"/>
            <p:cNvCxnSpPr/>
            <p:nvPr/>
          </p:nvCxnSpPr>
          <p:spPr>
            <a:xfrm rot="5400000">
              <a:off x="2464182" y="6750470"/>
              <a:ext cx="214314"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grpSp>
        <p:nvGrpSpPr>
          <p:cNvPr id="142" name="Group 141"/>
          <p:cNvGrpSpPr/>
          <p:nvPr/>
        </p:nvGrpSpPr>
        <p:grpSpPr>
          <a:xfrm>
            <a:off x="6072198" y="6143644"/>
            <a:ext cx="142876" cy="500066"/>
            <a:chOff x="2500298" y="6072206"/>
            <a:chExt cx="142876" cy="785818"/>
          </a:xfrm>
        </p:grpSpPr>
        <p:cxnSp>
          <p:nvCxnSpPr>
            <p:cNvPr id="143" name="Straight Connector 142"/>
            <p:cNvCxnSpPr/>
            <p:nvPr/>
          </p:nvCxnSpPr>
          <p:spPr>
            <a:xfrm rot="5400000">
              <a:off x="2406557" y="6214288"/>
              <a:ext cx="285752"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nvGrpSpPr>
            <p:cNvPr id="144" name="Group 135"/>
            <p:cNvGrpSpPr/>
            <p:nvPr/>
          </p:nvGrpSpPr>
          <p:grpSpPr>
            <a:xfrm>
              <a:off x="2500298" y="6357958"/>
              <a:ext cx="142876" cy="285752"/>
              <a:chOff x="8001024" y="857232"/>
              <a:chExt cx="142876" cy="357190"/>
            </a:xfrm>
          </p:grpSpPr>
          <p:sp>
            <p:nvSpPr>
              <p:cNvPr id="146" name="Rectangle 145"/>
              <p:cNvSpPr/>
              <p:nvPr/>
            </p:nvSpPr>
            <p:spPr>
              <a:xfrm>
                <a:off x="8001024" y="857232"/>
                <a:ext cx="142876" cy="35719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7" name="Straight Connector 146"/>
              <p:cNvCxnSpPr/>
              <p:nvPr/>
            </p:nvCxnSpPr>
            <p:spPr>
              <a:xfrm>
                <a:off x="8001024" y="928670"/>
                <a:ext cx="142876"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48" name="Straight Connector 147"/>
              <p:cNvCxnSpPr/>
              <p:nvPr/>
            </p:nvCxnSpPr>
            <p:spPr>
              <a:xfrm>
                <a:off x="8001024" y="1142984"/>
                <a:ext cx="142876"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cxnSp>
          <p:nvCxnSpPr>
            <p:cNvPr id="145" name="Straight Connector 144"/>
            <p:cNvCxnSpPr/>
            <p:nvPr/>
          </p:nvCxnSpPr>
          <p:spPr>
            <a:xfrm rot="5400000">
              <a:off x="2464182" y="6750470"/>
              <a:ext cx="214314"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grpSp>
        <p:nvGrpSpPr>
          <p:cNvPr id="151" name="Group 150"/>
          <p:cNvGrpSpPr/>
          <p:nvPr/>
        </p:nvGrpSpPr>
        <p:grpSpPr>
          <a:xfrm>
            <a:off x="2428860" y="6653234"/>
            <a:ext cx="71438" cy="204790"/>
            <a:chOff x="714348" y="1366822"/>
            <a:chExt cx="143670" cy="357190"/>
          </a:xfrm>
        </p:grpSpPr>
        <p:cxnSp>
          <p:nvCxnSpPr>
            <p:cNvPr id="149" name="Straight Connector 148"/>
            <p:cNvCxnSpPr/>
            <p:nvPr/>
          </p:nvCxnSpPr>
          <p:spPr>
            <a:xfrm rot="5400000">
              <a:off x="714745" y="1580739"/>
              <a:ext cx="285752"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50" name="Straight Connector 149"/>
            <p:cNvCxnSpPr/>
            <p:nvPr/>
          </p:nvCxnSpPr>
          <p:spPr>
            <a:xfrm>
              <a:off x="714348" y="1366822"/>
              <a:ext cx="142876" cy="714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grpSp>
        <p:nvGrpSpPr>
          <p:cNvPr id="157" name="Group 156"/>
          <p:cNvGrpSpPr/>
          <p:nvPr/>
        </p:nvGrpSpPr>
        <p:grpSpPr>
          <a:xfrm>
            <a:off x="6077663" y="6603880"/>
            <a:ext cx="208849" cy="325582"/>
            <a:chOff x="8577993" y="5317996"/>
            <a:chExt cx="154249" cy="477982"/>
          </a:xfrm>
        </p:grpSpPr>
        <p:cxnSp>
          <p:nvCxnSpPr>
            <p:cNvPr id="154" name="Straight Connector 153"/>
            <p:cNvCxnSpPr/>
            <p:nvPr/>
          </p:nvCxnSpPr>
          <p:spPr>
            <a:xfrm rot="5400000">
              <a:off x="8501090" y="5652308"/>
              <a:ext cx="285752" cy="158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55" name="Arc 154"/>
            <p:cNvSpPr/>
            <p:nvPr/>
          </p:nvSpPr>
          <p:spPr>
            <a:xfrm rot="14233469">
              <a:off x="8531578" y="5364411"/>
              <a:ext cx="247079" cy="154249"/>
            </a:xfrm>
            <a:prstGeom prst="arc">
              <a:avLst/>
            </a:pr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6" name="Oval 155"/>
            <p:cNvSpPr/>
            <p:nvPr/>
          </p:nvSpPr>
          <p:spPr>
            <a:xfrm>
              <a:off x="8620550" y="5393069"/>
              <a:ext cx="45719" cy="45719"/>
            </a:xfrm>
            <a:prstGeom prst="ellipse">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58" name="TextBox 157"/>
          <p:cNvSpPr txBox="1"/>
          <p:nvPr/>
        </p:nvSpPr>
        <p:spPr>
          <a:xfrm>
            <a:off x="2571736" y="6274378"/>
            <a:ext cx="2000264" cy="369332"/>
          </a:xfrm>
          <a:prstGeom prst="rect">
            <a:avLst/>
          </a:prstGeom>
          <a:noFill/>
        </p:spPr>
        <p:txBody>
          <a:bodyPr wrap="square" rtlCol="0">
            <a:spAutoFit/>
          </a:bodyPr>
          <a:lstStyle/>
          <a:p>
            <a:r>
              <a:rPr lang="pt-BR" b="1" dirty="0" smtClean="0"/>
              <a:t>CLF até 600 A.</a:t>
            </a:r>
            <a:endParaRPr lang="en-US" b="1" dirty="0"/>
          </a:p>
        </p:txBody>
      </p:sp>
      <p:sp>
        <p:nvSpPr>
          <p:cNvPr id="159" name="TextBox 158"/>
          <p:cNvSpPr txBox="1"/>
          <p:nvPr/>
        </p:nvSpPr>
        <p:spPr>
          <a:xfrm>
            <a:off x="6215074" y="6274378"/>
            <a:ext cx="2571768" cy="369332"/>
          </a:xfrm>
          <a:prstGeom prst="rect">
            <a:avLst/>
          </a:prstGeom>
          <a:noFill/>
        </p:spPr>
        <p:txBody>
          <a:bodyPr wrap="square" rtlCol="0">
            <a:spAutoFit/>
          </a:bodyPr>
          <a:lstStyle/>
          <a:p>
            <a:r>
              <a:rPr lang="pt-BR" b="1" dirty="0" smtClean="0"/>
              <a:t>CLF acima de 600 A.</a:t>
            </a:r>
            <a:endParaRPr lang="en-US" b="1" dirty="0"/>
          </a:p>
        </p:txBody>
      </p:sp>
      <p:sp>
        <p:nvSpPr>
          <p:cNvPr id="160" name="TextBox 159"/>
          <p:cNvSpPr txBox="1"/>
          <p:nvPr/>
        </p:nvSpPr>
        <p:spPr>
          <a:xfrm>
            <a:off x="3214678" y="630776"/>
            <a:ext cx="500066" cy="369332"/>
          </a:xfrm>
          <a:prstGeom prst="rect">
            <a:avLst/>
          </a:prstGeom>
          <a:noFill/>
        </p:spPr>
        <p:txBody>
          <a:bodyPr wrap="square" rtlCol="0">
            <a:spAutoFit/>
          </a:bodyPr>
          <a:lstStyle/>
          <a:p>
            <a:r>
              <a:rPr lang="pt-BR" b="1" dirty="0" smtClean="0">
                <a:solidFill>
                  <a:srgbClr val="7030A0"/>
                </a:solidFill>
              </a:rPr>
              <a:t>2</a:t>
            </a:r>
            <a:endParaRPr lang="en-US" b="1" dirty="0">
              <a:solidFill>
                <a:srgbClr val="7030A0"/>
              </a:solidFill>
            </a:endParaRPr>
          </a:p>
        </p:txBody>
      </p:sp>
      <p:sp>
        <p:nvSpPr>
          <p:cNvPr id="161" name="TextBox 160"/>
          <p:cNvSpPr txBox="1"/>
          <p:nvPr/>
        </p:nvSpPr>
        <p:spPr>
          <a:xfrm>
            <a:off x="1357290" y="642918"/>
            <a:ext cx="500066" cy="369332"/>
          </a:xfrm>
          <a:prstGeom prst="rect">
            <a:avLst/>
          </a:prstGeom>
          <a:noFill/>
        </p:spPr>
        <p:txBody>
          <a:bodyPr wrap="square" rtlCol="0">
            <a:spAutoFit/>
          </a:bodyPr>
          <a:lstStyle/>
          <a:p>
            <a:r>
              <a:rPr lang="pt-BR" b="1" dirty="0" smtClean="0">
                <a:solidFill>
                  <a:srgbClr val="00B0F0"/>
                </a:solidFill>
              </a:rPr>
              <a:t>1</a:t>
            </a:r>
            <a:endParaRPr lang="en-US" b="1" dirty="0">
              <a:solidFill>
                <a:srgbClr val="00B0F0"/>
              </a:solidFill>
            </a:endParaRPr>
          </a:p>
        </p:txBody>
      </p:sp>
      <p:sp>
        <p:nvSpPr>
          <p:cNvPr id="162" name="TextBox 161"/>
          <p:cNvSpPr txBox="1"/>
          <p:nvPr/>
        </p:nvSpPr>
        <p:spPr>
          <a:xfrm>
            <a:off x="5072066" y="642918"/>
            <a:ext cx="500066" cy="369332"/>
          </a:xfrm>
          <a:prstGeom prst="rect">
            <a:avLst/>
          </a:prstGeom>
          <a:noFill/>
        </p:spPr>
        <p:txBody>
          <a:bodyPr wrap="square" rtlCol="0">
            <a:spAutoFit/>
          </a:bodyPr>
          <a:lstStyle/>
          <a:p>
            <a:r>
              <a:rPr lang="pt-BR" b="1" dirty="0" smtClean="0">
                <a:solidFill>
                  <a:srgbClr val="FF0000"/>
                </a:solidFill>
              </a:rPr>
              <a:t>3</a:t>
            </a:r>
            <a:endParaRPr lang="en-US" b="1" dirty="0">
              <a:solidFill>
                <a:srgbClr val="FF0000"/>
              </a:solidFill>
            </a:endParaRPr>
          </a:p>
        </p:txBody>
      </p:sp>
      <p:sp>
        <p:nvSpPr>
          <p:cNvPr id="163" name="TextBox 162"/>
          <p:cNvSpPr txBox="1"/>
          <p:nvPr/>
        </p:nvSpPr>
        <p:spPr>
          <a:xfrm>
            <a:off x="7000892" y="630776"/>
            <a:ext cx="500066" cy="369332"/>
          </a:xfrm>
          <a:prstGeom prst="rect">
            <a:avLst/>
          </a:prstGeom>
          <a:noFill/>
        </p:spPr>
        <p:txBody>
          <a:bodyPr wrap="square" rtlCol="0">
            <a:spAutoFit/>
          </a:bodyPr>
          <a:lstStyle/>
          <a:p>
            <a:r>
              <a:rPr lang="pt-BR" b="1" dirty="0" smtClean="0">
                <a:solidFill>
                  <a:srgbClr val="00B050"/>
                </a:solidFill>
              </a:rPr>
              <a:t>4</a:t>
            </a:r>
            <a:endParaRPr lang="en-US" b="1" dirty="0">
              <a:solidFill>
                <a:srgbClr val="00B050"/>
              </a:solidFill>
            </a:endParaRPr>
          </a:p>
        </p:txBody>
      </p:sp>
      <p:sp>
        <p:nvSpPr>
          <p:cNvPr id="164" name="TextBox 163"/>
          <p:cNvSpPr txBox="1"/>
          <p:nvPr/>
        </p:nvSpPr>
        <p:spPr>
          <a:xfrm>
            <a:off x="1785918" y="1428736"/>
            <a:ext cx="1214446" cy="369332"/>
          </a:xfrm>
          <a:prstGeom prst="rect">
            <a:avLst/>
          </a:prstGeom>
          <a:noFill/>
        </p:spPr>
        <p:txBody>
          <a:bodyPr wrap="square" rtlCol="0">
            <a:spAutoFit/>
          </a:bodyPr>
          <a:lstStyle/>
          <a:p>
            <a:r>
              <a:rPr lang="pt-BR" b="1" dirty="0" smtClean="0"/>
              <a:t>500KVA</a:t>
            </a:r>
            <a:endParaRPr lang="en-US" b="1" dirty="0"/>
          </a:p>
        </p:txBody>
      </p:sp>
      <p:sp>
        <p:nvSpPr>
          <p:cNvPr id="165" name="TextBox 164"/>
          <p:cNvSpPr txBox="1"/>
          <p:nvPr/>
        </p:nvSpPr>
        <p:spPr>
          <a:xfrm>
            <a:off x="3571868" y="1428736"/>
            <a:ext cx="1214446" cy="369332"/>
          </a:xfrm>
          <a:prstGeom prst="rect">
            <a:avLst/>
          </a:prstGeom>
          <a:noFill/>
        </p:spPr>
        <p:txBody>
          <a:bodyPr wrap="square" rtlCol="0">
            <a:spAutoFit/>
          </a:bodyPr>
          <a:lstStyle/>
          <a:p>
            <a:r>
              <a:rPr lang="pt-BR" b="1" dirty="0" smtClean="0"/>
              <a:t>500KVA</a:t>
            </a:r>
            <a:endParaRPr lang="en-US" b="1" dirty="0"/>
          </a:p>
        </p:txBody>
      </p:sp>
      <p:sp>
        <p:nvSpPr>
          <p:cNvPr id="166" name="TextBox 165"/>
          <p:cNvSpPr txBox="1"/>
          <p:nvPr/>
        </p:nvSpPr>
        <p:spPr>
          <a:xfrm>
            <a:off x="5429256" y="1428736"/>
            <a:ext cx="1214446" cy="369332"/>
          </a:xfrm>
          <a:prstGeom prst="rect">
            <a:avLst/>
          </a:prstGeom>
          <a:noFill/>
        </p:spPr>
        <p:txBody>
          <a:bodyPr wrap="square" rtlCol="0">
            <a:spAutoFit/>
          </a:bodyPr>
          <a:lstStyle/>
          <a:p>
            <a:r>
              <a:rPr lang="pt-BR" b="1" dirty="0" smtClean="0"/>
              <a:t>500KVA</a:t>
            </a:r>
            <a:endParaRPr lang="en-US" b="1" dirty="0"/>
          </a:p>
        </p:txBody>
      </p:sp>
      <p:sp>
        <p:nvSpPr>
          <p:cNvPr id="167" name="TextBox 166"/>
          <p:cNvSpPr txBox="1"/>
          <p:nvPr/>
        </p:nvSpPr>
        <p:spPr>
          <a:xfrm>
            <a:off x="7358082" y="1428736"/>
            <a:ext cx="1214446" cy="369332"/>
          </a:xfrm>
          <a:prstGeom prst="rect">
            <a:avLst/>
          </a:prstGeom>
          <a:noFill/>
        </p:spPr>
        <p:txBody>
          <a:bodyPr wrap="square" rtlCol="0">
            <a:spAutoFit/>
          </a:bodyPr>
          <a:lstStyle/>
          <a:p>
            <a:r>
              <a:rPr lang="pt-BR" b="1" dirty="0" smtClean="0"/>
              <a:t>500KVA</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solidFill>
                  <a:schemeClr val="tx1"/>
                </a:solidFill>
                <a:latin typeface="+mn-lt"/>
                <a:ea typeface="+mn-ea"/>
                <a:cs typeface="+mn-cs"/>
              </a:rPr>
              <a:t>                ENERGIA ELÉTRICA</a:t>
            </a:r>
            <a:endParaRPr lang="en-US" b="1" dirty="0">
              <a:solidFill>
                <a:schemeClr val="tx1"/>
              </a:solidFill>
              <a:latin typeface="+mn-lt"/>
              <a:ea typeface="+mn-ea"/>
              <a:cs typeface="+mn-cs"/>
            </a:endParaRPr>
          </a:p>
        </p:txBody>
      </p:sp>
      <p:graphicFrame>
        <p:nvGraphicFramePr>
          <p:cNvPr id="8" name="Content Placeholder 7"/>
          <p:cNvGraphicFramePr>
            <a:graphicFrameLocks noGrp="1"/>
          </p:cNvGraphicFramePr>
          <p:nvPr>
            <p:ph sz="quarter" idx="1"/>
          </p:nvPr>
        </p:nvGraphicFramePr>
        <p:xfrm>
          <a:off x="2143108" y="1285860"/>
          <a:ext cx="428628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000364" y="2428868"/>
            <a:ext cx="2714644" cy="523220"/>
          </a:xfrm>
          <a:prstGeom prst="rect">
            <a:avLst/>
          </a:prstGeom>
          <a:solidFill>
            <a:schemeClr val="accent2"/>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dirty="0" smtClean="0"/>
              <a:t>Transmissão</a:t>
            </a:r>
            <a:endParaRPr lang="en-US" sz="2800" dirty="0"/>
          </a:p>
        </p:txBody>
      </p:sp>
      <p:graphicFrame>
        <p:nvGraphicFramePr>
          <p:cNvPr id="9" name="Diagram 8"/>
          <p:cNvGraphicFramePr/>
          <p:nvPr/>
        </p:nvGraphicFramePr>
        <p:xfrm>
          <a:off x="2000232" y="3714752"/>
          <a:ext cx="4572032" cy="25124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nvGraphicFramePr>
        <p:xfrm>
          <a:off x="2214546" y="3357562"/>
          <a:ext cx="4286280" cy="6463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TextBox 12"/>
          <p:cNvSpPr txBox="1"/>
          <p:nvPr/>
        </p:nvSpPr>
        <p:spPr>
          <a:xfrm>
            <a:off x="2000232" y="6273225"/>
            <a:ext cx="4714908" cy="584775"/>
          </a:xfrm>
          <a:prstGeom prst="rect">
            <a:avLst/>
          </a:prstGeom>
          <a:noFill/>
        </p:spPr>
        <p:txBody>
          <a:bodyPr wrap="square" rtlCol="0">
            <a:spAutoFit/>
          </a:bodyPr>
          <a:lstStyle/>
          <a:p>
            <a:pPr algn="ctr"/>
            <a:r>
              <a:rPr lang="pt-BR" sz="3200" b="1" dirty="0"/>
              <a:t>CONSUMIDORES</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20</a:t>
            </a:fld>
            <a:endParaRPr lang="de-DE" sz="1200" kern="1200">
              <a:solidFill>
                <a:srgbClr val="000000"/>
              </a:solidFill>
              <a:latin typeface="Arial" charset="0"/>
              <a:ea typeface="+mn-ea"/>
              <a:cs typeface="+mn-cs"/>
            </a:endParaRPr>
          </a:p>
        </p:txBody>
      </p:sp>
      <p:sp>
        <p:nvSpPr>
          <p:cNvPr id="3" name="TextBox 2"/>
          <p:cNvSpPr txBox="1"/>
          <p:nvPr/>
        </p:nvSpPr>
        <p:spPr>
          <a:xfrm>
            <a:off x="214282" y="285728"/>
            <a:ext cx="8072462" cy="400110"/>
          </a:xfrm>
          <a:prstGeom prst="rect">
            <a:avLst/>
          </a:prstGeom>
          <a:noFill/>
        </p:spPr>
        <p:txBody>
          <a:bodyPr wrap="square" rtlCol="0">
            <a:spAutoFit/>
          </a:bodyPr>
          <a:lstStyle/>
          <a:p>
            <a:pPr algn="ctr"/>
            <a:r>
              <a:rPr lang="pt-BR" sz="2000" b="1" dirty="0" smtClean="0"/>
              <a:t>GERADOR DE EMERGÊNCIA</a:t>
            </a:r>
            <a:endParaRPr lang="en-US" sz="2000" b="1" dirty="0"/>
          </a:p>
        </p:txBody>
      </p:sp>
      <p:cxnSp>
        <p:nvCxnSpPr>
          <p:cNvPr id="5" name="Straight Connector 4"/>
          <p:cNvCxnSpPr/>
          <p:nvPr/>
        </p:nvCxnSpPr>
        <p:spPr>
          <a:xfrm>
            <a:off x="2143108" y="2428868"/>
            <a:ext cx="1857388"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4357686" y="2427280"/>
            <a:ext cx="1857388"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a:off x="3326597" y="3245643"/>
            <a:ext cx="1633550"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285852" y="4143380"/>
            <a:ext cx="6072230"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4143372" y="2285992"/>
            <a:ext cx="172769" cy="138139"/>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a:off x="1571604"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5400000">
            <a:off x="1572001"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22" name="Arc 21"/>
          <p:cNvSpPr/>
          <p:nvPr/>
        </p:nvSpPr>
        <p:spPr>
          <a:xfrm rot="14233469">
            <a:off x="1602092"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6" name="Straight Connector 25"/>
          <p:cNvCxnSpPr/>
          <p:nvPr/>
        </p:nvCxnSpPr>
        <p:spPr>
          <a:xfrm rot="5400000">
            <a:off x="2071670"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a:off x="2072067"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28" name="Arc 27"/>
          <p:cNvSpPr/>
          <p:nvPr/>
        </p:nvSpPr>
        <p:spPr>
          <a:xfrm rot="14233469">
            <a:off x="2102158"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9" name="Straight Connector 28"/>
          <p:cNvCxnSpPr/>
          <p:nvPr/>
        </p:nvCxnSpPr>
        <p:spPr>
          <a:xfrm rot="5400000">
            <a:off x="2571736"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rot="5400000">
            <a:off x="2572133"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31" name="Arc 30"/>
          <p:cNvSpPr/>
          <p:nvPr/>
        </p:nvSpPr>
        <p:spPr>
          <a:xfrm rot="14233469">
            <a:off x="2602224"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2" name="Straight Connector 31"/>
          <p:cNvCxnSpPr/>
          <p:nvPr/>
        </p:nvCxnSpPr>
        <p:spPr>
          <a:xfrm rot="5400000">
            <a:off x="3000364"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rot="5400000">
            <a:off x="3000761"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34" name="Arc 33"/>
          <p:cNvSpPr/>
          <p:nvPr/>
        </p:nvSpPr>
        <p:spPr>
          <a:xfrm rot="14233469">
            <a:off x="3030852"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5" name="Straight Connector 34"/>
          <p:cNvCxnSpPr/>
          <p:nvPr/>
        </p:nvCxnSpPr>
        <p:spPr>
          <a:xfrm rot="5400000">
            <a:off x="3500430"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rot="5400000">
            <a:off x="3500827"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37" name="Arc 36"/>
          <p:cNvSpPr/>
          <p:nvPr/>
        </p:nvSpPr>
        <p:spPr>
          <a:xfrm rot="14233469">
            <a:off x="3530918"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8" name="Straight Connector 37"/>
          <p:cNvCxnSpPr/>
          <p:nvPr/>
        </p:nvCxnSpPr>
        <p:spPr>
          <a:xfrm rot="5400000">
            <a:off x="4429124"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rot="5400000">
            <a:off x="4429521"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40" name="Arc 39"/>
          <p:cNvSpPr/>
          <p:nvPr/>
        </p:nvSpPr>
        <p:spPr>
          <a:xfrm rot="14233469">
            <a:off x="4459612"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41" name="Straight Connector 40"/>
          <p:cNvCxnSpPr/>
          <p:nvPr/>
        </p:nvCxnSpPr>
        <p:spPr>
          <a:xfrm rot="5400000">
            <a:off x="4929190"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rot="5400000">
            <a:off x="4929587"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43" name="Arc 42"/>
          <p:cNvSpPr/>
          <p:nvPr/>
        </p:nvSpPr>
        <p:spPr>
          <a:xfrm rot="14233469">
            <a:off x="4959678"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44" name="Straight Connector 43"/>
          <p:cNvCxnSpPr/>
          <p:nvPr/>
        </p:nvCxnSpPr>
        <p:spPr>
          <a:xfrm rot="5400000">
            <a:off x="5429256"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rot="5400000">
            <a:off x="5429653"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46" name="Arc 45"/>
          <p:cNvSpPr/>
          <p:nvPr/>
        </p:nvSpPr>
        <p:spPr>
          <a:xfrm rot="14233469">
            <a:off x="5459744"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47" name="Straight Connector 46"/>
          <p:cNvCxnSpPr/>
          <p:nvPr/>
        </p:nvCxnSpPr>
        <p:spPr>
          <a:xfrm rot="5400000">
            <a:off x="5999966"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5400000">
            <a:off x="5978854"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49" name="Arc 48"/>
          <p:cNvSpPr/>
          <p:nvPr/>
        </p:nvSpPr>
        <p:spPr>
          <a:xfrm rot="14233469">
            <a:off x="6008945"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0" name="Straight Connector 49"/>
          <p:cNvCxnSpPr/>
          <p:nvPr/>
        </p:nvCxnSpPr>
        <p:spPr>
          <a:xfrm rot="5400000">
            <a:off x="6500032"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rot="5400000">
            <a:off x="6478920"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52" name="Arc 51"/>
          <p:cNvSpPr/>
          <p:nvPr/>
        </p:nvSpPr>
        <p:spPr>
          <a:xfrm rot="14233469">
            <a:off x="6509011"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3" name="Straight Connector 52"/>
          <p:cNvCxnSpPr/>
          <p:nvPr/>
        </p:nvCxnSpPr>
        <p:spPr>
          <a:xfrm rot="5400000">
            <a:off x="7000892" y="4714090"/>
            <a:ext cx="285752"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rot="5400000">
            <a:off x="7001289" y="4285859"/>
            <a:ext cx="285752"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55" name="Arc 54"/>
          <p:cNvSpPr/>
          <p:nvPr/>
        </p:nvSpPr>
        <p:spPr>
          <a:xfrm rot="14233469">
            <a:off x="7031380" y="4426193"/>
            <a:ext cx="247079" cy="154249"/>
          </a:xfrm>
          <a:prstGeom prst="arc">
            <a:avLst/>
          </a:pr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56" name="Group 55"/>
          <p:cNvGrpSpPr/>
          <p:nvPr/>
        </p:nvGrpSpPr>
        <p:grpSpPr>
          <a:xfrm rot="10800000">
            <a:off x="1643042" y="4714884"/>
            <a:ext cx="142876" cy="142876"/>
            <a:chOff x="5143504" y="2714620"/>
            <a:chExt cx="142876" cy="214314"/>
          </a:xfrm>
        </p:grpSpPr>
        <p:cxnSp>
          <p:nvCxnSpPr>
            <p:cNvPr id="57" name="Straight Connector 56"/>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59" name="Group 58"/>
          <p:cNvGrpSpPr/>
          <p:nvPr/>
        </p:nvGrpSpPr>
        <p:grpSpPr>
          <a:xfrm rot="10800000">
            <a:off x="2143108" y="4714884"/>
            <a:ext cx="142876" cy="142876"/>
            <a:chOff x="5143504" y="2714620"/>
            <a:chExt cx="142876" cy="214314"/>
          </a:xfrm>
        </p:grpSpPr>
        <p:cxnSp>
          <p:nvCxnSpPr>
            <p:cNvPr id="60" name="Straight Connector 59"/>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62" name="Group 61"/>
          <p:cNvGrpSpPr/>
          <p:nvPr/>
        </p:nvGrpSpPr>
        <p:grpSpPr>
          <a:xfrm rot="10800000">
            <a:off x="2643174" y="4714884"/>
            <a:ext cx="142876" cy="142876"/>
            <a:chOff x="5143504" y="2714620"/>
            <a:chExt cx="142876" cy="214314"/>
          </a:xfrm>
        </p:grpSpPr>
        <p:cxnSp>
          <p:nvCxnSpPr>
            <p:cNvPr id="63" name="Straight Connector 62"/>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65" name="Group 64"/>
          <p:cNvGrpSpPr/>
          <p:nvPr/>
        </p:nvGrpSpPr>
        <p:grpSpPr>
          <a:xfrm rot="10800000">
            <a:off x="3071802" y="4714884"/>
            <a:ext cx="142876" cy="142876"/>
            <a:chOff x="5143504" y="2714620"/>
            <a:chExt cx="142876" cy="214314"/>
          </a:xfrm>
        </p:grpSpPr>
        <p:cxnSp>
          <p:nvCxnSpPr>
            <p:cNvPr id="66" name="Straight Connector 65"/>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68" name="Group 67"/>
          <p:cNvGrpSpPr/>
          <p:nvPr/>
        </p:nvGrpSpPr>
        <p:grpSpPr>
          <a:xfrm rot="10800000">
            <a:off x="3571868" y="4714884"/>
            <a:ext cx="142876" cy="142876"/>
            <a:chOff x="5143504" y="2714620"/>
            <a:chExt cx="142876" cy="214314"/>
          </a:xfrm>
        </p:grpSpPr>
        <p:cxnSp>
          <p:nvCxnSpPr>
            <p:cNvPr id="69" name="Straight Connector 68"/>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71" name="Group 70"/>
          <p:cNvGrpSpPr/>
          <p:nvPr/>
        </p:nvGrpSpPr>
        <p:grpSpPr>
          <a:xfrm rot="10800000">
            <a:off x="4500562" y="4714884"/>
            <a:ext cx="142876" cy="142876"/>
            <a:chOff x="5143504" y="2714620"/>
            <a:chExt cx="142876" cy="214314"/>
          </a:xfrm>
        </p:grpSpPr>
        <p:cxnSp>
          <p:nvCxnSpPr>
            <p:cNvPr id="72" name="Straight Connector 71"/>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74" name="Group 73"/>
          <p:cNvGrpSpPr/>
          <p:nvPr/>
        </p:nvGrpSpPr>
        <p:grpSpPr>
          <a:xfrm rot="10800000">
            <a:off x="5000628" y="4714884"/>
            <a:ext cx="142876" cy="142876"/>
            <a:chOff x="5143504" y="2714620"/>
            <a:chExt cx="142876" cy="214314"/>
          </a:xfrm>
        </p:grpSpPr>
        <p:cxnSp>
          <p:nvCxnSpPr>
            <p:cNvPr id="75" name="Straight Connector 74"/>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77" name="Group 76"/>
          <p:cNvGrpSpPr/>
          <p:nvPr/>
        </p:nvGrpSpPr>
        <p:grpSpPr>
          <a:xfrm rot="10800000">
            <a:off x="5500694" y="4714884"/>
            <a:ext cx="142876" cy="142876"/>
            <a:chOff x="5143504" y="2714620"/>
            <a:chExt cx="142876" cy="214314"/>
          </a:xfrm>
        </p:grpSpPr>
        <p:cxnSp>
          <p:nvCxnSpPr>
            <p:cNvPr id="78" name="Straight Connector 77"/>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80" name="Group 79"/>
          <p:cNvGrpSpPr/>
          <p:nvPr/>
        </p:nvGrpSpPr>
        <p:grpSpPr>
          <a:xfrm rot="10800000">
            <a:off x="6072198" y="4714884"/>
            <a:ext cx="142876" cy="142876"/>
            <a:chOff x="5143504" y="2714620"/>
            <a:chExt cx="142876" cy="214314"/>
          </a:xfrm>
        </p:grpSpPr>
        <p:cxnSp>
          <p:nvCxnSpPr>
            <p:cNvPr id="81" name="Straight Connector 80"/>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83" name="Group 82"/>
          <p:cNvGrpSpPr/>
          <p:nvPr/>
        </p:nvGrpSpPr>
        <p:grpSpPr>
          <a:xfrm rot="10800000">
            <a:off x="6572264" y="4714884"/>
            <a:ext cx="142876" cy="142876"/>
            <a:chOff x="5143504" y="2714620"/>
            <a:chExt cx="142876" cy="214314"/>
          </a:xfrm>
        </p:grpSpPr>
        <p:cxnSp>
          <p:nvCxnSpPr>
            <p:cNvPr id="84" name="Straight Connector 83"/>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grpSp>
        <p:nvGrpSpPr>
          <p:cNvPr id="86" name="Group 85"/>
          <p:cNvGrpSpPr/>
          <p:nvPr/>
        </p:nvGrpSpPr>
        <p:grpSpPr>
          <a:xfrm rot="10800000">
            <a:off x="7072330" y="4714884"/>
            <a:ext cx="142876" cy="142876"/>
            <a:chOff x="5143504" y="2714620"/>
            <a:chExt cx="142876" cy="214314"/>
          </a:xfrm>
        </p:grpSpPr>
        <p:cxnSp>
          <p:nvCxnSpPr>
            <p:cNvPr id="87" name="Straight Connector 86"/>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sp>
        <p:nvSpPr>
          <p:cNvPr id="89" name="TextBox 88"/>
          <p:cNvSpPr txBox="1"/>
          <p:nvPr/>
        </p:nvSpPr>
        <p:spPr>
          <a:xfrm>
            <a:off x="6000760" y="1681451"/>
            <a:ext cx="285752" cy="461665"/>
          </a:xfrm>
          <a:prstGeom prst="rect">
            <a:avLst/>
          </a:prstGeom>
          <a:noFill/>
        </p:spPr>
        <p:txBody>
          <a:bodyPr wrap="square" rtlCol="0">
            <a:spAutoFit/>
          </a:bodyPr>
          <a:lstStyle/>
          <a:p>
            <a:r>
              <a:rPr lang="pt-BR" sz="2400" dirty="0" smtClean="0">
                <a:solidFill>
                  <a:srgbClr val="CC3399"/>
                </a:solidFill>
                <a:latin typeface="Consolas" pitchFamily="49" charset="0"/>
              </a:rPr>
              <a:t>s</a:t>
            </a:r>
            <a:endParaRPr lang="en-US" sz="2400" dirty="0">
              <a:solidFill>
                <a:srgbClr val="CC3399"/>
              </a:solidFill>
              <a:latin typeface="Consolas" pitchFamily="49" charset="0"/>
            </a:endParaRPr>
          </a:p>
        </p:txBody>
      </p:sp>
      <p:cxnSp>
        <p:nvCxnSpPr>
          <p:cNvPr id="90" name="Straight Connector 89"/>
          <p:cNvCxnSpPr/>
          <p:nvPr/>
        </p:nvCxnSpPr>
        <p:spPr>
          <a:xfrm rot="5400000">
            <a:off x="6006713" y="2208601"/>
            <a:ext cx="418310"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92" name="Straight Connector 91"/>
          <p:cNvCxnSpPr/>
          <p:nvPr/>
        </p:nvCxnSpPr>
        <p:spPr>
          <a:xfrm rot="5400000">
            <a:off x="6077357" y="1709329"/>
            <a:ext cx="275434"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97" name="Freeform 96"/>
          <p:cNvSpPr/>
          <p:nvPr/>
        </p:nvSpPr>
        <p:spPr>
          <a:xfrm rot="5400000">
            <a:off x="5979196" y="1365345"/>
            <a:ext cx="386801" cy="227831"/>
          </a:xfrm>
          <a:custGeom>
            <a:avLst/>
            <a:gdLst>
              <a:gd name="connsiteX0" fmla="*/ 0 w 2497541"/>
              <a:gd name="connsiteY0" fmla="*/ 760323 h 760323"/>
              <a:gd name="connsiteX1" fmla="*/ 13648 w 2497541"/>
              <a:gd name="connsiteY1" fmla="*/ 705732 h 760323"/>
              <a:gd name="connsiteX2" fmla="*/ 40944 w 2497541"/>
              <a:gd name="connsiteY2" fmla="*/ 651141 h 760323"/>
              <a:gd name="connsiteX3" fmla="*/ 68239 w 2497541"/>
              <a:gd name="connsiteY3" fmla="*/ 582903 h 760323"/>
              <a:gd name="connsiteX4" fmla="*/ 81887 w 2497541"/>
              <a:gd name="connsiteY4" fmla="*/ 541959 h 760323"/>
              <a:gd name="connsiteX5" fmla="*/ 136478 w 2497541"/>
              <a:gd name="connsiteY5" fmla="*/ 419129 h 760323"/>
              <a:gd name="connsiteX6" fmla="*/ 163773 w 2497541"/>
              <a:gd name="connsiteY6" fmla="*/ 378186 h 760323"/>
              <a:gd name="connsiteX7" fmla="*/ 191069 w 2497541"/>
              <a:gd name="connsiteY7" fmla="*/ 309947 h 760323"/>
              <a:gd name="connsiteX8" fmla="*/ 218364 w 2497541"/>
              <a:gd name="connsiteY8" fmla="*/ 269004 h 760323"/>
              <a:gd name="connsiteX9" fmla="*/ 245660 w 2497541"/>
              <a:gd name="connsiteY9" fmla="*/ 187117 h 760323"/>
              <a:gd name="connsiteX10" fmla="*/ 313899 w 2497541"/>
              <a:gd name="connsiteY10" fmla="*/ 91583 h 760323"/>
              <a:gd name="connsiteX11" fmla="*/ 354842 w 2497541"/>
              <a:gd name="connsiteY11" fmla="*/ 241709 h 760323"/>
              <a:gd name="connsiteX12" fmla="*/ 382138 w 2497541"/>
              <a:gd name="connsiteY12" fmla="*/ 282652 h 760323"/>
              <a:gd name="connsiteX13" fmla="*/ 436729 w 2497541"/>
              <a:gd name="connsiteY13" fmla="*/ 364538 h 760323"/>
              <a:gd name="connsiteX14" fmla="*/ 464024 w 2497541"/>
              <a:gd name="connsiteY14" fmla="*/ 460073 h 760323"/>
              <a:gd name="connsiteX15" fmla="*/ 518615 w 2497541"/>
              <a:gd name="connsiteY15" fmla="*/ 541959 h 760323"/>
              <a:gd name="connsiteX16" fmla="*/ 573206 w 2497541"/>
              <a:gd name="connsiteY16" fmla="*/ 623846 h 760323"/>
              <a:gd name="connsiteX17" fmla="*/ 600502 w 2497541"/>
              <a:gd name="connsiteY17" fmla="*/ 664789 h 760323"/>
              <a:gd name="connsiteX18" fmla="*/ 614150 w 2497541"/>
              <a:gd name="connsiteY18" fmla="*/ 705732 h 760323"/>
              <a:gd name="connsiteX19" fmla="*/ 655093 w 2497541"/>
              <a:gd name="connsiteY19" fmla="*/ 678437 h 760323"/>
              <a:gd name="connsiteX20" fmla="*/ 668741 w 2497541"/>
              <a:gd name="connsiteY20" fmla="*/ 623846 h 760323"/>
              <a:gd name="connsiteX21" fmla="*/ 696036 w 2497541"/>
              <a:gd name="connsiteY21" fmla="*/ 541959 h 760323"/>
              <a:gd name="connsiteX22" fmla="*/ 709684 w 2497541"/>
              <a:gd name="connsiteY22" fmla="*/ 501016 h 760323"/>
              <a:gd name="connsiteX23" fmla="*/ 736979 w 2497541"/>
              <a:gd name="connsiteY23" fmla="*/ 460073 h 760323"/>
              <a:gd name="connsiteX24" fmla="*/ 750627 w 2497541"/>
              <a:gd name="connsiteY24" fmla="*/ 391834 h 760323"/>
              <a:gd name="connsiteX25" fmla="*/ 777923 w 2497541"/>
              <a:gd name="connsiteY25" fmla="*/ 309947 h 760323"/>
              <a:gd name="connsiteX26" fmla="*/ 791570 w 2497541"/>
              <a:gd name="connsiteY26" fmla="*/ 269004 h 760323"/>
              <a:gd name="connsiteX27" fmla="*/ 805218 w 2497541"/>
              <a:gd name="connsiteY27" fmla="*/ 200765 h 760323"/>
              <a:gd name="connsiteX28" fmla="*/ 859809 w 2497541"/>
              <a:gd name="connsiteY28" fmla="*/ 91583 h 760323"/>
              <a:gd name="connsiteX29" fmla="*/ 900753 w 2497541"/>
              <a:gd name="connsiteY29" fmla="*/ 132526 h 760323"/>
              <a:gd name="connsiteX30" fmla="*/ 941696 w 2497541"/>
              <a:gd name="connsiteY30" fmla="*/ 241709 h 760323"/>
              <a:gd name="connsiteX31" fmla="*/ 1023582 w 2497541"/>
              <a:gd name="connsiteY31" fmla="*/ 323595 h 760323"/>
              <a:gd name="connsiteX32" fmla="*/ 1050878 w 2497541"/>
              <a:gd name="connsiteY32" fmla="*/ 364538 h 760323"/>
              <a:gd name="connsiteX33" fmla="*/ 1078173 w 2497541"/>
              <a:gd name="connsiteY33" fmla="*/ 460073 h 760323"/>
              <a:gd name="connsiteX34" fmla="*/ 1132764 w 2497541"/>
              <a:gd name="connsiteY34" fmla="*/ 541959 h 760323"/>
              <a:gd name="connsiteX35" fmla="*/ 1214651 w 2497541"/>
              <a:gd name="connsiteY35" fmla="*/ 596550 h 760323"/>
              <a:gd name="connsiteX36" fmla="*/ 1255594 w 2497541"/>
              <a:gd name="connsiteY36" fmla="*/ 610198 h 760323"/>
              <a:gd name="connsiteX37" fmla="*/ 1269242 w 2497541"/>
              <a:gd name="connsiteY37" fmla="*/ 569255 h 760323"/>
              <a:gd name="connsiteX38" fmla="*/ 1310185 w 2497541"/>
              <a:gd name="connsiteY38" fmla="*/ 405482 h 760323"/>
              <a:gd name="connsiteX39" fmla="*/ 1310185 w 2497541"/>
              <a:gd name="connsiteY39" fmla="*/ 405482 h 760323"/>
              <a:gd name="connsiteX40" fmla="*/ 1351129 w 2497541"/>
              <a:gd name="connsiteY40" fmla="*/ 296300 h 760323"/>
              <a:gd name="connsiteX41" fmla="*/ 1392072 w 2497541"/>
              <a:gd name="connsiteY41" fmla="*/ 187117 h 760323"/>
              <a:gd name="connsiteX42" fmla="*/ 1419367 w 2497541"/>
              <a:gd name="connsiteY42" fmla="*/ 146174 h 760323"/>
              <a:gd name="connsiteX43" fmla="*/ 1473958 w 2497541"/>
              <a:gd name="connsiteY43" fmla="*/ 23344 h 760323"/>
              <a:gd name="connsiteX44" fmla="*/ 1528550 w 2497541"/>
              <a:gd name="connsiteY44" fmla="*/ 105231 h 760323"/>
              <a:gd name="connsiteX45" fmla="*/ 1569493 w 2497541"/>
              <a:gd name="connsiteY45" fmla="*/ 159822 h 760323"/>
              <a:gd name="connsiteX46" fmla="*/ 1596788 w 2497541"/>
              <a:gd name="connsiteY46" fmla="*/ 200765 h 760323"/>
              <a:gd name="connsiteX47" fmla="*/ 1678675 w 2497541"/>
              <a:gd name="connsiteY47" fmla="*/ 309947 h 760323"/>
              <a:gd name="connsiteX48" fmla="*/ 1719618 w 2497541"/>
              <a:gd name="connsiteY48" fmla="*/ 391834 h 760323"/>
              <a:gd name="connsiteX49" fmla="*/ 1733266 w 2497541"/>
              <a:gd name="connsiteY49" fmla="*/ 432777 h 760323"/>
              <a:gd name="connsiteX50" fmla="*/ 1815153 w 2497541"/>
              <a:gd name="connsiteY50" fmla="*/ 501016 h 760323"/>
              <a:gd name="connsiteX51" fmla="*/ 1869744 w 2497541"/>
              <a:gd name="connsiteY51" fmla="*/ 623846 h 760323"/>
              <a:gd name="connsiteX52" fmla="*/ 1897039 w 2497541"/>
              <a:gd name="connsiteY52" fmla="*/ 541959 h 760323"/>
              <a:gd name="connsiteX53" fmla="*/ 1924335 w 2497541"/>
              <a:gd name="connsiteY53" fmla="*/ 432777 h 760323"/>
              <a:gd name="connsiteX54" fmla="*/ 1965278 w 2497541"/>
              <a:gd name="connsiteY54" fmla="*/ 269004 h 760323"/>
              <a:gd name="connsiteX55" fmla="*/ 2047164 w 2497541"/>
              <a:gd name="connsiteY55" fmla="*/ 146174 h 760323"/>
              <a:gd name="connsiteX56" fmla="*/ 2101755 w 2497541"/>
              <a:gd name="connsiteY56" fmla="*/ 64288 h 760323"/>
              <a:gd name="connsiteX57" fmla="*/ 2129051 w 2497541"/>
              <a:gd name="connsiteY57" fmla="*/ 23344 h 760323"/>
              <a:gd name="connsiteX58" fmla="*/ 2169994 w 2497541"/>
              <a:gd name="connsiteY58" fmla="*/ 118879 h 760323"/>
              <a:gd name="connsiteX59" fmla="*/ 2210938 w 2497541"/>
              <a:gd name="connsiteY59" fmla="*/ 255356 h 760323"/>
              <a:gd name="connsiteX60" fmla="*/ 2320120 w 2497541"/>
              <a:gd name="connsiteY60" fmla="*/ 419129 h 760323"/>
              <a:gd name="connsiteX61" fmla="*/ 2347415 w 2497541"/>
              <a:gd name="connsiteY61" fmla="*/ 460073 h 760323"/>
              <a:gd name="connsiteX62" fmla="*/ 2402006 w 2497541"/>
              <a:gd name="connsiteY62" fmla="*/ 541959 h 760323"/>
              <a:gd name="connsiteX63" fmla="*/ 2470245 w 2497541"/>
              <a:gd name="connsiteY63" fmla="*/ 664789 h 760323"/>
              <a:gd name="connsiteX64" fmla="*/ 2497541 w 2497541"/>
              <a:gd name="connsiteY64" fmla="*/ 678437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97541" h="760323">
                <a:moveTo>
                  <a:pt x="0" y="760323"/>
                </a:moveTo>
                <a:cubicBezTo>
                  <a:pt x="4549" y="742126"/>
                  <a:pt x="7062" y="723295"/>
                  <a:pt x="13648" y="705732"/>
                </a:cubicBezTo>
                <a:cubicBezTo>
                  <a:pt x="20792" y="686682"/>
                  <a:pt x="32681" y="669732"/>
                  <a:pt x="40944" y="651141"/>
                </a:cubicBezTo>
                <a:cubicBezTo>
                  <a:pt x="50894" y="628754"/>
                  <a:pt x="59637" y="605841"/>
                  <a:pt x="68239" y="582903"/>
                </a:cubicBezTo>
                <a:cubicBezTo>
                  <a:pt x="73290" y="569433"/>
                  <a:pt x="76836" y="555429"/>
                  <a:pt x="81887" y="541959"/>
                </a:cubicBezTo>
                <a:cubicBezTo>
                  <a:pt x="97842" y="499411"/>
                  <a:pt x="113918" y="458609"/>
                  <a:pt x="136478" y="419129"/>
                </a:cubicBezTo>
                <a:cubicBezTo>
                  <a:pt x="144616" y="404888"/>
                  <a:pt x="156438" y="392857"/>
                  <a:pt x="163773" y="378186"/>
                </a:cubicBezTo>
                <a:cubicBezTo>
                  <a:pt x="174729" y="356274"/>
                  <a:pt x="180113" y="331859"/>
                  <a:pt x="191069" y="309947"/>
                </a:cubicBezTo>
                <a:cubicBezTo>
                  <a:pt x="198404" y="295276"/>
                  <a:pt x="211702" y="283993"/>
                  <a:pt x="218364" y="269004"/>
                </a:cubicBezTo>
                <a:cubicBezTo>
                  <a:pt x="230049" y="242712"/>
                  <a:pt x="229700" y="211057"/>
                  <a:pt x="245660" y="187117"/>
                </a:cubicBezTo>
                <a:cubicBezTo>
                  <a:pt x="285572" y="127248"/>
                  <a:pt x="263113" y="159296"/>
                  <a:pt x="313899" y="91583"/>
                </a:cubicBezTo>
                <a:cubicBezTo>
                  <a:pt x="321223" y="128203"/>
                  <a:pt x="335054" y="212028"/>
                  <a:pt x="354842" y="241709"/>
                </a:cubicBezTo>
                <a:lnTo>
                  <a:pt x="382138" y="282652"/>
                </a:lnTo>
                <a:cubicBezTo>
                  <a:pt x="414588" y="380006"/>
                  <a:pt x="368574" y="262305"/>
                  <a:pt x="436729" y="364538"/>
                </a:cubicBezTo>
                <a:cubicBezTo>
                  <a:pt x="450138" y="384651"/>
                  <a:pt x="454931" y="441886"/>
                  <a:pt x="464024" y="460073"/>
                </a:cubicBezTo>
                <a:cubicBezTo>
                  <a:pt x="478695" y="489415"/>
                  <a:pt x="500418" y="514664"/>
                  <a:pt x="518615" y="541959"/>
                </a:cubicBezTo>
                <a:lnTo>
                  <a:pt x="573206" y="623846"/>
                </a:lnTo>
                <a:cubicBezTo>
                  <a:pt x="582305" y="637494"/>
                  <a:pt x="595315" y="649228"/>
                  <a:pt x="600502" y="664789"/>
                </a:cubicBezTo>
                <a:lnTo>
                  <a:pt x="614150" y="705732"/>
                </a:lnTo>
                <a:cubicBezTo>
                  <a:pt x="627798" y="696634"/>
                  <a:pt x="645995" y="692085"/>
                  <a:pt x="655093" y="678437"/>
                </a:cubicBezTo>
                <a:cubicBezTo>
                  <a:pt x="665498" y="662830"/>
                  <a:pt x="663351" y="641812"/>
                  <a:pt x="668741" y="623846"/>
                </a:cubicBezTo>
                <a:cubicBezTo>
                  <a:pt x="677009" y="596287"/>
                  <a:pt x="686938" y="569255"/>
                  <a:pt x="696036" y="541959"/>
                </a:cubicBezTo>
                <a:cubicBezTo>
                  <a:pt x="700585" y="528311"/>
                  <a:pt x="701704" y="512986"/>
                  <a:pt x="709684" y="501016"/>
                </a:cubicBezTo>
                <a:lnTo>
                  <a:pt x="736979" y="460073"/>
                </a:lnTo>
                <a:cubicBezTo>
                  <a:pt x="741528" y="437327"/>
                  <a:pt x="744523" y="414213"/>
                  <a:pt x="750627" y="391834"/>
                </a:cubicBezTo>
                <a:cubicBezTo>
                  <a:pt x="758198" y="364076"/>
                  <a:pt x="768825" y="337243"/>
                  <a:pt x="777923" y="309947"/>
                </a:cubicBezTo>
                <a:cubicBezTo>
                  <a:pt x="782472" y="296299"/>
                  <a:pt x="788749" y="283110"/>
                  <a:pt x="791570" y="269004"/>
                </a:cubicBezTo>
                <a:cubicBezTo>
                  <a:pt x="796119" y="246258"/>
                  <a:pt x="796891" y="222416"/>
                  <a:pt x="805218" y="200765"/>
                </a:cubicBezTo>
                <a:cubicBezTo>
                  <a:pt x="819825" y="162787"/>
                  <a:pt x="859809" y="91583"/>
                  <a:pt x="859809" y="91583"/>
                </a:cubicBezTo>
                <a:cubicBezTo>
                  <a:pt x="873457" y="105231"/>
                  <a:pt x="891177" y="115768"/>
                  <a:pt x="900753" y="132526"/>
                </a:cubicBezTo>
                <a:cubicBezTo>
                  <a:pt x="953611" y="225027"/>
                  <a:pt x="868833" y="150629"/>
                  <a:pt x="941696" y="241709"/>
                </a:cubicBezTo>
                <a:cubicBezTo>
                  <a:pt x="965810" y="271852"/>
                  <a:pt x="1002169" y="291477"/>
                  <a:pt x="1023582" y="323595"/>
                </a:cubicBezTo>
                <a:lnTo>
                  <a:pt x="1050878" y="364538"/>
                </a:lnTo>
                <a:cubicBezTo>
                  <a:pt x="1054089" y="377381"/>
                  <a:pt x="1069276" y="444058"/>
                  <a:pt x="1078173" y="460073"/>
                </a:cubicBezTo>
                <a:cubicBezTo>
                  <a:pt x="1094104" y="488750"/>
                  <a:pt x="1105469" y="523762"/>
                  <a:pt x="1132764" y="541959"/>
                </a:cubicBezTo>
                <a:lnTo>
                  <a:pt x="1214651" y="596550"/>
                </a:lnTo>
                <a:cubicBezTo>
                  <a:pt x="1252701" y="710699"/>
                  <a:pt x="1233548" y="698382"/>
                  <a:pt x="1255594" y="610198"/>
                </a:cubicBezTo>
                <a:cubicBezTo>
                  <a:pt x="1259083" y="596242"/>
                  <a:pt x="1264693" y="582903"/>
                  <a:pt x="1269242" y="569255"/>
                </a:cubicBezTo>
                <a:cubicBezTo>
                  <a:pt x="1287620" y="458988"/>
                  <a:pt x="1274139" y="513620"/>
                  <a:pt x="1310185" y="405482"/>
                </a:cubicBezTo>
                <a:lnTo>
                  <a:pt x="1310185" y="405482"/>
                </a:lnTo>
                <a:cubicBezTo>
                  <a:pt x="1327050" y="321159"/>
                  <a:pt x="1310966" y="356544"/>
                  <a:pt x="1351129" y="296300"/>
                </a:cubicBezTo>
                <a:cubicBezTo>
                  <a:pt x="1362942" y="260858"/>
                  <a:pt x="1375748" y="219766"/>
                  <a:pt x="1392072" y="187117"/>
                </a:cubicBezTo>
                <a:cubicBezTo>
                  <a:pt x="1399407" y="172446"/>
                  <a:pt x="1412705" y="161163"/>
                  <a:pt x="1419367" y="146174"/>
                </a:cubicBezTo>
                <a:cubicBezTo>
                  <a:pt x="1484334" y="0"/>
                  <a:pt x="1412185" y="116007"/>
                  <a:pt x="1473958" y="23344"/>
                </a:cubicBezTo>
                <a:cubicBezTo>
                  <a:pt x="1569239" y="118625"/>
                  <a:pt x="1475880" y="13059"/>
                  <a:pt x="1528550" y="105231"/>
                </a:cubicBezTo>
                <a:cubicBezTo>
                  <a:pt x="1539835" y="124980"/>
                  <a:pt x="1556272" y="141313"/>
                  <a:pt x="1569493" y="159822"/>
                </a:cubicBezTo>
                <a:cubicBezTo>
                  <a:pt x="1579027" y="173169"/>
                  <a:pt x="1586947" y="187643"/>
                  <a:pt x="1596788" y="200765"/>
                </a:cubicBezTo>
                <a:cubicBezTo>
                  <a:pt x="1694054" y="330454"/>
                  <a:pt x="1616960" y="217377"/>
                  <a:pt x="1678675" y="309947"/>
                </a:cubicBezTo>
                <a:cubicBezTo>
                  <a:pt x="1712979" y="412859"/>
                  <a:pt x="1666706" y="286010"/>
                  <a:pt x="1719618" y="391834"/>
                </a:cubicBezTo>
                <a:cubicBezTo>
                  <a:pt x="1726052" y="404701"/>
                  <a:pt x="1725286" y="420807"/>
                  <a:pt x="1733266" y="432777"/>
                </a:cubicBezTo>
                <a:cubicBezTo>
                  <a:pt x="1754283" y="464302"/>
                  <a:pt x="1784941" y="480875"/>
                  <a:pt x="1815153" y="501016"/>
                </a:cubicBezTo>
                <a:cubicBezTo>
                  <a:pt x="1847635" y="598464"/>
                  <a:pt x="1826488" y="558963"/>
                  <a:pt x="1869744" y="623846"/>
                </a:cubicBezTo>
                <a:cubicBezTo>
                  <a:pt x="1878842" y="596550"/>
                  <a:pt x="1891396" y="570172"/>
                  <a:pt x="1897039" y="541959"/>
                </a:cubicBezTo>
                <a:cubicBezTo>
                  <a:pt x="1913508" y="459613"/>
                  <a:pt x="1903351" y="495726"/>
                  <a:pt x="1924335" y="432777"/>
                </a:cubicBezTo>
                <a:cubicBezTo>
                  <a:pt x="1931157" y="391843"/>
                  <a:pt x="1941246" y="305053"/>
                  <a:pt x="1965278" y="269004"/>
                </a:cubicBezTo>
                <a:lnTo>
                  <a:pt x="2047164" y="146174"/>
                </a:lnTo>
                <a:lnTo>
                  <a:pt x="2101755" y="64288"/>
                </a:lnTo>
                <a:lnTo>
                  <a:pt x="2129051" y="23344"/>
                </a:lnTo>
                <a:cubicBezTo>
                  <a:pt x="2153318" y="71877"/>
                  <a:pt x="2156605" y="72016"/>
                  <a:pt x="2169994" y="118879"/>
                </a:cubicBezTo>
                <a:cubicBezTo>
                  <a:pt x="2179530" y="152256"/>
                  <a:pt x="2194722" y="231032"/>
                  <a:pt x="2210938" y="255356"/>
                </a:cubicBezTo>
                <a:lnTo>
                  <a:pt x="2320120" y="419129"/>
                </a:lnTo>
                <a:cubicBezTo>
                  <a:pt x="2329219" y="432777"/>
                  <a:pt x="2342228" y="444512"/>
                  <a:pt x="2347415" y="460073"/>
                </a:cubicBezTo>
                <a:cubicBezTo>
                  <a:pt x="2367167" y="519326"/>
                  <a:pt x="2350891" y="490844"/>
                  <a:pt x="2402006" y="541959"/>
                </a:cubicBezTo>
                <a:cubicBezTo>
                  <a:pt x="2415052" y="581097"/>
                  <a:pt x="2432702" y="646018"/>
                  <a:pt x="2470245" y="664789"/>
                </a:cubicBezTo>
                <a:lnTo>
                  <a:pt x="2497541" y="678437"/>
                </a:lnTo>
              </a:path>
            </a:pathLst>
          </a:custGeom>
          <a:ln>
            <a:solidFill>
              <a:srgbClr val="CC3399"/>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98" name="Straight Connector 97"/>
          <p:cNvCxnSpPr/>
          <p:nvPr/>
        </p:nvCxnSpPr>
        <p:spPr>
          <a:xfrm rot="5400000">
            <a:off x="5892809" y="1025509"/>
            <a:ext cx="633418" cy="11112"/>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nvGrpSpPr>
          <p:cNvPr id="100" name="Group 99"/>
          <p:cNvGrpSpPr/>
          <p:nvPr/>
        </p:nvGrpSpPr>
        <p:grpSpPr>
          <a:xfrm rot="10800000">
            <a:off x="6143636" y="928670"/>
            <a:ext cx="142876" cy="142876"/>
            <a:chOff x="5143504" y="2714620"/>
            <a:chExt cx="142876" cy="214314"/>
          </a:xfrm>
        </p:grpSpPr>
        <p:cxnSp>
          <p:nvCxnSpPr>
            <p:cNvPr id="101" name="Straight Connector 100"/>
            <p:cNvCxnSpPr/>
            <p:nvPr/>
          </p:nvCxnSpPr>
          <p:spPr>
            <a:xfrm rot="5400000" flipH="1" flipV="1">
              <a:off x="5072066"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rot="16200000" flipH="1">
              <a:off x="5143504" y="2786058"/>
              <a:ext cx="214314" cy="7143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grpSp>
      <p:cxnSp>
        <p:nvCxnSpPr>
          <p:cNvPr id="104" name="Straight Connector 103"/>
          <p:cNvCxnSpPr/>
          <p:nvPr/>
        </p:nvCxnSpPr>
        <p:spPr>
          <a:xfrm rot="5400000">
            <a:off x="1862515" y="2137957"/>
            <a:ext cx="561186" cy="1588"/>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2000232" y="1488032"/>
            <a:ext cx="357190" cy="369332"/>
          </a:xfrm>
          <a:prstGeom prst="rect">
            <a:avLst/>
          </a:prstGeom>
          <a:noFill/>
          <a:ln w="28575">
            <a:solidFill>
              <a:srgbClr val="CC3399"/>
            </a:solidFill>
          </a:ln>
        </p:spPr>
        <p:txBody>
          <a:bodyPr wrap="square" rtlCol="0">
            <a:spAutoFit/>
          </a:bodyPr>
          <a:lstStyle/>
          <a:p>
            <a:r>
              <a:rPr lang="pt-BR" b="1" dirty="0" smtClean="0">
                <a:solidFill>
                  <a:srgbClr val="CC3399"/>
                </a:solidFill>
              </a:rPr>
              <a:t>G</a:t>
            </a:r>
            <a:endParaRPr lang="en-US" b="1" dirty="0">
              <a:solidFill>
                <a:srgbClr val="CC3399"/>
              </a:solidFill>
            </a:endParaRPr>
          </a:p>
        </p:txBody>
      </p:sp>
      <p:sp>
        <p:nvSpPr>
          <p:cNvPr id="107" name="TextBox 106"/>
          <p:cNvSpPr txBox="1"/>
          <p:nvPr/>
        </p:nvSpPr>
        <p:spPr>
          <a:xfrm>
            <a:off x="6429388" y="1273718"/>
            <a:ext cx="357190" cy="369332"/>
          </a:xfrm>
          <a:prstGeom prst="rect">
            <a:avLst/>
          </a:prstGeom>
          <a:noFill/>
          <a:ln w="28575">
            <a:solidFill>
              <a:srgbClr val="CC3399"/>
            </a:solidFill>
          </a:ln>
        </p:spPr>
        <p:txBody>
          <a:bodyPr wrap="square" rtlCol="0">
            <a:spAutoFit/>
          </a:bodyPr>
          <a:lstStyle/>
          <a:p>
            <a:r>
              <a:rPr lang="pt-BR" b="1" dirty="0" smtClean="0">
                <a:solidFill>
                  <a:srgbClr val="CC3399"/>
                </a:solidFill>
              </a:rPr>
              <a:t>M</a:t>
            </a:r>
            <a:endParaRPr lang="en-US" b="1" dirty="0">
              <a:solidFill>
                <a:srgbClr val="CC3399"/>
              </a:solidFill>
            </a:endParaRPr>
          </a:p>
        </p:txBody>
      </p:sp>
      <p:cxnSp>
        <p:nvCxnSpPr>
          <p:cNvPr id="108" name="Straight Connector 107"/>
          <p:cNvCxnSpPr/>
          <p:nvPr/>
        </p:nvCxnSpPr>
        <p:spPr>
          <a:xfrm rot="10800000">
            <a:off x="6143636" y="1428737"/>
            <a:ext cx="276228" cy="794"/>
          </a:xfrm>
          <a:prstGeom prst="line">
            <a:avLst/>
          </a:prstGeom>
          <a:ln>
            <a:solidFill>
              <a:srgbClr val="CC3399"/>
            </a:solidFill>
          </a:ln>
        </p:spPr>
        <p:style>
          <a:lnRef idx="2">
            <a:schemeClr val="dk1"/>
          </a:lnRef>
          <a:fillRef idx="0">
            <a:schemeClr val="dk1"/>
          </a:fillRef>
          <a:effectRef idx="1">
            <a:schemeClr val="dk1"/>
          </a:effectRef>
          <a:fontRef idx="minor">
            <a:schemeClr val="tx1"/>
          </a:fontRef>
        </p:style>
      </p:cxnSp>
      <p:sp>
        <p:nvSpPr>
          <p:cNvPr id="110" name="TextBox 109"/>
          <p:cNvSpPr txBox="1"/>
          <p:nvPr/>
        </p:nvSpPr>
        <p:spPr>
          <a:xfrm>
            <a:off x="6286512" y="1785926"/>
            <a:ext cx="2357422" cy="369332"/>
          </a:xfrm>
          <a:prstGeom prst="rect">
            <a:avLst/>
          </a:prstGeom>
          <a:noFill/>
        </p:spPr>
        <p:txBody>
          <a:bodyPr wrap="square" rtlCol="0">
            <a:spAutoFit/>
          </a:bodyPr>
          <a:lstStyle/>
          <a:p>
            <a:r>
              <a:rPr lang="pt-BR" dirty="0" smtClean="0"/>
              <a:t>Fusível ou Disjuntor</a:t>
            </a:r>
            <a:endParaRPr lang="en-US" dirty="0"/>
          </a:p>
        </p:txBody>
      </p:sp>
      <p:sp>
        <p:nvSpPr>
          <p:cNvPr id="111" name="TextBox 110"/>
          <p:cNvSpPr txBox="1"/>
          <p:nvPr/>
        </p:nvSpPr>
        <p:spPr>
          <a:xfrm>
            <a:off x="6357950" y="714356"/>
            <a:ext cx="2357422" cy="369332"/>
          </a:xfrm>
          <a:prstGeom prst="rect">
            <a:avLst/>
          </a:prstGeom>
          <a:noFill/>
        </p:spPr>
        <p:txBody>
          <a:bodyPr wrap="square" rtlCol="0">
            <a:spAutoFit/>
          </a:bodyPr>
          <a:lstStyle/>
          <a:p>
            <a:r>
              <a:rPr lang="pt-BR" dirty="0" smtClean="0"/>
              <a:t>Entrada BT</a:t>
            </a:r>
            <a:endParaRPr lang="en-US" dirty="0"/>
          </a:p>
        </p:txBody>
      </p:sp>
      <p:sp>
        <p:nvSpPr>
          <p:cNvPr id="112" name="TextBox 111"/>
          <p:cNvSpPr txBox="1"/>
          <p:nvPr/>
        </p:nvSpPr>
        <p:spPr>
          <a:xfrm>
            <a:off x="1500166" y="5274246"/>
            <a:ext cx="2357422" cy="369332"/>
          </a:xfrm>
          <a:prstGeom prst="rect">
            <a:avLst/>
          </a:prstGeom>
          <a:noFill/>
        </p:spPr>
        <p:txBody>
          <a:bodyPr wrap="square" rtlCol="0">
            <a:spAutoFit/>
          </a:bodyPr>
          <a:lstStyle/>
          <a:p>
            <a:r>
              <a:rPr lang="pt-BR" dirty="0" smtClean="0"/>
              <a:t>Carga</a:t>
            </a:r>
            <a:endParaRPr lang="en-US" dirty="0"/>
          </a:p>
        </p:txBody>
      </p:sp>
      <p:sp>
        <p:nvSpPr>
          <p:cNvPr id="113" name="TextBox 112"/>
          <p:cNvSpPr txBox="1"/>
          <p:nvPr/>
        </p:nvSpPr>
        <p:spPr>
          <a:xfrm>
            <a:off x="6429388" y="2857496"/>
            <a:ext cx="2357422" cy="400110"/>
          </a:xfrm>
          <a:prstGeom prst="rect">
            <a:avLst/>
          </a:prstGeom>
          <a:noFill/>
        </p:spPr>
        <p:txBody>
          <a:bodyPr wrap="square" rtlCol="0">
            <a:spAutoFit/>
          </a:bodyPr>
          <a:lstStyle/>
          <a:p>
            <a:r>
              <a:rPr lang="pt-BR" sz="2000" b="1" dirty="0" smtClean="0">
                <a:solidFill>
                  <a:srgbClr val="00B050"/>
                </a:solidFill>
              </a:rPr>
              <a:t>Para toda a Carga</a:t>
            </a:r>
            <a:endParaRPr lang="en-US" sz="2000" b="1" dirty="0">
              <a:solidFill>
                <a:srgbClr val="00B05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21</a:t>
            </a:fld>
            <a:endParaRPr lang="de-DE" sz="1200" kern="1200">
              <a:solidFill>
                <a:srgbClr val="000000"/>
              </a:solidFill>
              <a:latin typeface="Arial" charset="0"/>
              <a:ea typeface="+mn-ea"/>
              <a:cs typeface="+mn-cs"/>
            </a:endParaRPr>
          </a:p>
        </p:txBody>
      </p:sp>
      <p:sp>
        <p:nvSpPr>
          <p:cNvPr id="3" name="TextBox 2"/>
          <p:cNvSpPr txBox="1"/>
          <p:nvPr/>
        </p:nvSpPr>
        <p:spPr>
          <a:xfrm>
            <a:off x="214282" y="285728"/>
            <a:ext cx="8072462" cy="400110"/>
          </a:xfrm>
          <a:prstGeom prst="rect">
            <a:avLst/>
          </a:prstGeom>
          <a:noFill/>
        </p:spPr>
        <p:txBody>
          <a:bodyPr wrap="square" rtlCol="0">
            <a:spAutoFit/>
          </a:bodyPr>
          <a:lstStyle/>
          <a:p>
            <a:pPr algn="ctr"/>
            <a:r>
              <a:rPr lang="pt-BR" sz="2000" b="1" dirty="0" smtClean="0"/>
              <a:t>GERADOR DE EMERGÊNCIA</a:t>
            </a:r>
            <a:endParaRPr lang="en-US" sz="2000" b="1" dirty="0"/>
          </a:p>
        </p:txBody>
      </p:sp>
      <p:cxnSp>
        <p:nvCxnSpPr>
          <p:cNvPr id="11" name="Straight Connector 10"/>
          <p:cNvCxnSpPr/>
          <p:nvPr/>
        </p:nvCxnSpPr>
        <p:spPr>
          <a:xfrm>
            <a:off x="571472" y="4143380"/>
            <a:ext cx="314327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94" name="Freeform 93"/>
          <p:cNvSpPr/>
          <p:nvPr/>
        </p:nvSpPr>
        <p:spPr>
          <a:xfrm>
            <a:off x="4786314" y="3500438"/>
            <a:ext cx="500066" cy="142876"/>
          </a:xfrm>
          <a:custGeom>
            <a:avLst/>
            <a:gdLst>
              <a:gd name="connsiteX0" fmla="*/ 0 w 2497541"/>
              <a:gd name="connsiteY0" fmla="*/ 760323 h 760323"/>
              <a:gd name="connsiteX1" fmla="*/ 13648 w 2497541"/>
              <a:gd name="connsiteY1" fmla="*/ 705732 h 760323"/>
              <a:gd name="connsiteX2" fmla="*/ 40944 w 2497541"/>
              <a:gd name="connsiteY2" fmla="*/ 651141 h 760323"/>
              <a:gd name="connsiteX3" fmla="*/ 68239 w 2497541"/>
              <a:gd name="connsiteY3" fmla="*/ 582903 h 760323"/>
              <a:gd name="connsiteX4" fmla="*/ 81887 w 2497541"/>
              <a:gd name="connsiteY4" fmla="*/ 541959 h 760323"/>
              <a:gd name="connsiteX5" fmla="*/ 136478 w 2497541"/>
              <a:gd name="connsiteY5" fmla="*/ 419129 h 760323"/>
              <a:gd name="connsiteX6" fmla="*/ 163773 w 2497541"/>
              <a:gd name="connsiteY6" fmla="*/ 378186 h 760323"/>
              <a:gd name="connsiteX7" fmla="*/ 191069 w 2497541"/>
              <a:gd name="connsiteY7" fmla="*/ 309947 h 760323"/>
              <a:gd name="connsiteX8" fmla="*/ 218364 w 2497541"/>
              <a:gd name="connsiteY8" fmla="*/ 269004 h 760323"/>
              <a:gd name="connsiteX9" fmla="*/ 245660 w 2497541"/>
              <a:gd name="connsiteY9" fmla="*/ 187117 h 760323"/>
              <a:gd name="connsiteX10" fmla="*/ 313899 w 2497541"/>
              <a:gd name="connsiteY10" fmla="*/ 91583 h 760323"/>
              <a:gd name="connsiteX11" fmla="*/ 354842 w 2497541"/>
              <a:gd name="connsiteY11" fmla="*/ 241709 h 760323"/>
              <a:gd name="connsiteX12" fmla="*/ 382138 w 2497541"/>
              <a:gd name="connsiteY12" fmla="*/ 282652 h 760323"/>
              <a:gd name="connsiteX13" fmla="*/ 436729 w 2497541"/>
              <a:gd name="connsiteY13" fmla="*/ 364538 h 760323"/>
              <a:gd name="connsiteX14" fmla="*/ 464024 w 2497541"/>
              <a:gd name="connsiteY14" fmla="*/ 460073 h 760323"/>
              <a:gd name="connsiteX15" fmla="*/ 518615 w 2497541"/>
              <a:gd name="connsiteY15" fmla="*/ 541959 h 760323"/>
              <a:gd name="connsiteX16" fmla="*/ 573206 w 2497541"/>
              <a:gd name="connsiteY16" fmla="*/ 623846 h 760323"/>
              <a:gd name="connsiteX17" fmla="*/ 600502 w 2497541"/>
              <a:gd name="connsiteY17" fmla="*/ 664789 h 760323"/>
              <a:gd name="connsiteX18" fmla="*/ 614150 w 2497541"/>
              <a:gd name="connsiteY18" fmla="*/ 705732 h 760323"/>
              <a:gd name="connsiteX19" fmla="*/ 655093 w 2497541"/>
              <a:gd name="connsiteY19" fmla="*/ 678437 h 760323"/>
              <a:gd name="connsiteX20" fmla="*/ 668741 w 2497541"/>
              <a:gd name="connsiteY20" fmla="*/ 623846 h 760323"/>
              <a:gd name="connsiteX21" fmla="*/ 696036 w 2497541"/>
              <a:gd name="connsiteY21" fmla="*/ 541959 h 760323"/>
              <a:gd name="connsiteX22" fmla="*/ 709684 w 2497541"/>
              <a:gd name="connsiteY22" fmla="*/ 501016 h 760323"/>
              <a:gd name="connsiteX23" fmla="*/ 736979 w 2497541"/>
              <a:gd name="connsiteY23" fmla="*/ 460073 h 760323"/>
              <a:gd name="connsiteX24" fmla="*/ 750627 w 2497541"/>
              <a:gd name="connsiteY24" fmla="*/ 391834 h 760323"/>
              <a:gd name="connsiteX25" fmla="*/ 777923 w 2497541"/>
              <a:gd name="connsiteY25" fmla="*/ 309947 h 760323"/>
              <a:gd name="connsiteX26" fmla="*/ 791570 w 2497541"/>
              <a:gd name="connsiteY26" fmla="*/ 269004 h 760323"/>
              <a:gd name="connsiteX27" fmla="*/ 805218 w 2497541"/>
              <a:gd name="connsiteY27" fmla="*/ 200765 h 760323"/>
              <a:gd name="connsiteX28" fmla="*/ 859809 w 2497541"/>
              <a:gd name="connsiteY28" fmla="*/ 91583 h 760323"/>
              <a:gd name="connsiteX29" fmla="*/ 900753 w 2497541"/>
              <a:gd name="connsiteY29" fmla="*/ 132526 h 760323"/>
              <a:gd name="connsiteX30" fmla="*/ 941696 w 2497541"/>
              <a:gd name="connsiteY30" fmla="*/ 241709 h 760323"/>
              <a:gd name="connsiteX31" fmla="*/ 1023582 w 2497541"/>
              <a:gd name="connsiteY31" fmla="*/ 323595 h 760323"/>
              <a:gd name="connsiteX32" fmla="*/ 1050878 w 2497541"/>
              <a:gd name="connsiteY32" fmla="*/ 364538 h 760323"/>
              <a:gd name="connsiteX33" fmla="*/ 1078173 w 2497541"/>
              <a:gd name="connsiteY33" fmla="*/ 460073 h 760323"/>
              <a:gd name="connsiteX34" fmla="*/ 1132764 w 2497541"/>
              <a:gd name="connsiteY34" fmla="*/ 541959 h 760323"/>
              <a:gd name="connsiteX35" fmla="*/ 1214651 w 2497541"/>
              <a:gd name="connsiteY35" fmla="*/ 596550 h 760323"/>
              <a:gd name="connsiteX36" fmla="*/ 1255594 w 2497541"/>
              <a:gd name="connsiteY36" fmla="*/ 610198 h 760323"/>
              <a:gd name="connsiteX37" fmla="*/ 1269242 w 2497541"/>
              <a:gd name="connsiteY37" fmla="*/ 569255 h 760323"/>
              <a:gd name="connsiteX38" fmla="*/ 1310185 w 2497541"/>
              <a:gd name="connsiteY38" fmla="*/ 405482 h 760323"/>
              <a:gd name="connsiteX39" fmla="*/ 1310185 w 2497541"/>
              <a:gd name="connsiteY39" fmla="*/ 405482 h 760323"/>
              <a:gd name="connsiteX40" fmla="*/ 1351129 w 2497541"/>
              <a:gd name="connsiteY40" fmla="*/ 296300 h 760323"/>
              <a:gd name="connsiteX41" fmla="*/ 1392072 w 2497541"/>
              <a:gd name="connsiteY41" fmla="*/ 187117 h 760323"/>
              <a:gd name="connsiteX42" fmla="*/ 1419367 w 2497541"/>
              <a:gd name="connsiteY42" fmla="*/ 146174 h 760323"/>
              <a:gd name="connsiteX43" fmla="*/ 1473958 w 2497541"/>
              <a:gd name="connsiteY43" fmla="*/ 23344 h 760323"/>
              <a:gd name="connsiteX44" fmla="*/ 1528550 w 2497541"/>
              <a:gd name="connsiteY44" fmla="*/ 105231 h 760323"/>
              <a:gd name="connsiteX45" fmla="*/ 1569493 w 2497541"/>
              <a:gd name="connsiteY45" fmla="*/ 159822 h 760323"/>
              <a:gd name="connsiteX46" fmla="*/ 1596788 w 2497541"/>
              <a:gd name="connsiteY46" fmla="*/ 200765 h 760323"/>
              <a:gd name="connsiteX47" fmla="*/ 1678675 w 2497541"/>
              <a:gd name="connsiteY47" fmla="*/ 309947 h 760323"/>
              <a:gd name="connsiteX48" fmla="*/ 1719618 w 2497541"/>
              <a:gd name="connsiteY48" fmla="*/ 391834 h 760323"/>
              <a:gd name="connsiteX49" fmla="*/ 1733266 w 2497541"/>
              <a:gd name="connsiteY49" fmla="*/ 432777 h 760323"/>
              <a:gd name="connsiteX50" fmla="*/ 1815153 w 2497541"/>
              <a:gd name="connsiteY50" fmla="*/ 501016 h 760323"/>
              <a:gd name="connsiteX51" fmla="*/ 1869744 w 2497541"/>
              <a:gd name="connsiteY51" fmla="*/ 623846 h 760323"/>
              <a:gd name="connsiteX52" fmla="*/ 1897039 w 2497541"/>
              <a:gd name="connsiteY52" fmla="*/ 541959 h 760323"/>
              <a:gd name="connsiteX53" fmla="*/ 1924335 w 2497541"/>
              <a:gd name="connsiteY53" fmla="*/ 432777 h 760323"/>
              <a:gd name="connsiteX54" fmla="*/ 1965278 w 2497541"/>
              <a:gd name="connsiteY54" fmla="*/ 269004 h 760323"/>
              <a:gd name="connsiteX55" fmla="*/ 2047164 w 2497541"/>
              <a:gd name="connsiteY55" fmla="*/ 146174 h 760323"/>
              <a:gd name="connsiteX56" fmla="*/ 2101755 w 2497541"/>
              <a:gd name="connsiteY56" fmla="*/ 64288 h 760323"/>
              <a:gd name="connsiteX57" fmla="*/ 2129051 w 2497541"/>
              <a:gd name="connsiteY57" fmla="*/ 23344 h 760323"/>
              <a:gd name="connsiteX58" fmla="*/ 2169994 w 2497541"/>
              <a:gd name="connsiteY58" fmla="*/ 118879 h 760323"/>
              <a:gd name="connsiteX59" fmla="*/ 2210938 w 2497541"/>
              <a:gd name="connsiteY59" fmla="*/ 255356 h 760323"/>
              <a:gd name="connsiteX60" fmla="*/ 2320120 w 2497541"/>
              <a:gd name="connsiteY60" fmla="*/ 419129 h 760323"/>
              <a:gd name="connsiteX61" fmla="*/ 2347415 w 2497541"/>
              <a:gd name="connsiteY61" fmla="*/ 460073 h 760323"/>
              <a:gd name="connsiteX62" fmla="*/ 2402006 w 2497541"/>
              <a:gd name="connsiteY62" fmla="*/ 541959 h 760323"/>
              <a:gd name="connsiteX63" fmla="*/ 2470245 w 2497541"/>
              <a:gd name="connsiteY63" fmla="*/ 664789 h 760323"/>
              <a:gd name="connsiteX64" fmla="*/ 2497541 w 2497541"/>
              <a:gd name="connsiteY64" fmla="*/ 678437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97541" h="760323">
                <a:moveTo>
                  <a:pt x="0" y="760323"/>
                </a:moveTo>
                <a:cubicBezTo>
                  <a:pt x="4549" y="742126"/>
                  <a:pt x="7062" y="723295"/>
                  <a:pt x="13648" y="705732"/>
                </a:cubicBezTo>
                <a:cubicBezTo>
                  <a:pt x="20792" y="686682"/>
                  <a:pt x="32681" y="669732"/>
                  <a:pt x="40944" y="651141"/>
                </a:cubicBezTo>
                <a:cubicBezTo>
                  <a:pt x="50894" y="628754"/>
                  <a:pt x="59637" y="605841"/>
                  <a:pt x="68239" y="582903"/>
                </a:cubicBezTo>
                <a:cubicBezTo>
                  <a:pt x="73290" y="569433"/>
                  <a:pt x="76836" y="555429"/>
                  <a:pt x="81887" y="541959"/>
                </a:cubicBezTo>
                <a:cubicBezTo>
                  <a:pt x="97842" y="499411"/>
                  <a:pt x="113918" y="458609"/>
                  <a:pt x="136478" y="419129"/>
                </a:cubicBezTo>
                <a:cubicBezTo>
                  <a:pt x="144616" y="404888"/>
                  <a:pt x="156438" y="392857"/>
                  <a:pt x="163773" y="378186"/>
                </a:cubicBezTo>
                <a:cubicBezTo>
                  <a:pt x="174729" y="356274"/>
                  <a:pt x="180113" y="331859"/>
                  <a:pt x="191069" y="309947"/>
                </a:cubicBezTo>
                <a:cubicBezTo>
                  <a:pt x="198404" y="295276"/>
                  <a:pt x="211702" y="283993"/>
                  <a:pt x="218364" y="269004"/>
                </a:cubicBezTo>
                <a:cubicBezTo>
                  <a:pt x="230049" y="242712"/>
                  <a:pt x="229700" y="211057"/>
                  <a:pt x="245660" y="187117"/>
                </a:cubicBezTo>
                <a:cubicBezTo>
                  <a:pt x="285572" y="127248"/>
                  <a:pt x="263113" y="159296"/>
                  <a:pt x="313899" y="91583"/>
                </a:cubicBezTo>
                <a:cubicBezTo>
                  <a:pt x="321223" y="128203"/>
                  <a:pt x="335054" y="212028"/>
                  <a:pt x="354842" y="241709"/>
                </a:cubicBezTo>
                <a:lnTo>
                  <a:pt x="382138" y="282652"/>
                </a:lnTo>
                <a:cubicBezTo>
                  <a:pt x="414588" y="380006"/>
                  <a:pt x="368574" y="262305"/>
                  <a:pt x="436729" y="364538"/>
                </a:cubicBezTo>
                <a:cubicBezTo>
                  <a:pt x="450138" y="384651"/>
                  <a:pt x="454931" y="441886"/>
                  <a:pt x="464024" y="460073"/>
                </a:cubicBezTo>
                <a:cubicBezTo>
                  <a:pt x="478695" y="489415"/>
                  <a:pt x="500418" y="514664"/>
                  <a:pt x="518615" y="541959"/>
                </a:cubicBezTo>
                <a:lnTo>
                  <a:pt x="573206" y="623846"/>
                </a:lnTo>
                <a:cubicBezTo>
                  <a:pt x="582305" y="637494"/>
                  <a:pt x="595315" y="649228"/>
                  <a:pt x="600502" y="664789"/>
                </a:cubicBezTo>
                <a:lnTo>
                  <a:pt x="614150" y="705732"/>
                </a:lnTo>
                <a:cubicBezTo>
                  <a:pt x="627798" y="696634"/>
                  <a:pt x="645995" y="692085"/>
                  <a:pt x="655093" y="678437"/>
                </a:cubicBezTo>
                <a:cubicBezTo>
                  <a:pt x="665498" y="662830"/>
                  <a:pt x="663351" y="641812"/>
                  <a:pt x="668741" y="623846"/>
                </a:cubicBezTo>
                <a:cubicBezTo>
                  <a:pt x="677009" y="596287"/>
                  <a:pt x="686938" y="569255"/>
                  <a:pt x="696036" y="541959"/>
                </a:cubicBezTo>
                <a:cubicBezTo>
                  <a:pt x="700585" y="528311"/>
                  <a:pt x="701704" y="512986"/>
                  <a:pt x="709684" y="501016"/>
                </a:cubicBezTo>
                <a:lnTo>
                  <a:pt x="736979" y="460073"/>
                </a:lnTo>
                <a:cubicBezTo>
                  <a:pt x="741528" y="437327"/>
                  <a:pt x="744523" y="414213"/>
                  <a:pt x="750627" y="391834"/>
                </a:cubicBezTo>
                <a:cubicBezTo>
                  <a:pt x="758198" y="364076"/>
                  <a:pt x="768825" y="337243"/>
                  <a:pt x="777923" y="309947"/>
                </a:cubicBezTo>
                <a:cubicBezTo>
                  <a:pt x="782472" y="296299"/>
                  <a:pt x="788749" y="283110"/>
                  <a:pt x="791570" y="269004"/>
                </a:cubicBezTo>
                <a:cubicBezTo>
                  <a:pt x="796119" y="246258"/>
                  <a:pt x="796891" y="222416"/>
                  <a:pt x="805218" y="200765"/>
                </a:cubicBezTo>
                <a:cubicBezTo>
                  <a:pt x="819825" y="162787"/>
                  <a:pt x="859809" y="91583"/>
                  <a:pt x="859809" y="91583"/>
                </a:cubicBezTo>
                <a:cubicBezTo>
                  <a:pt x="873457" y="105231"/>
                  <a:pt x="891177" y="115768"/>
                  <a:pt x="900753" y="132526"/>
                </a:cubicBezTo>
                <a:cubicBezTo>
                  <a:pt x="953611" y="225027"/>
                  <a:pt x="868833" y="150629"/>
                  <a:pt x="941696" y="241709"/>
                </a:cubicBezTo>
                <a:cubicBezTo>
                  <a:pt x="965810" y="271852"/>
                  <a:pt x="1002169" y="291477"/>
                  <a:pt x="1023582" y="323595"/>
                </a:cubicBezTo>
                <a:lnTo>
                  <a:pt x="1050878" y="364538"/>
                </a:lnTo>
                <a:cubicBezTo>
                  <a:pt x="1054089" y="377381"/>
                  <a:pt x="1069276" y="444058"/>
                  <a:pt x="1078173" y="460073"/>
                </a:cubicBezTo>
                <a:cubicBezTo>
                  <a:pt x="1094104" y="488750"/>
                  <a:pt x="1105469" y="523762"/>
                  <a:pt x="1132764" y="541959"/>
                </a:cubicBezTo>
                <a:lnTo>
                  <a:pt x="1214651" y="596550"/>
                </a:lnTo>
                <a:cubicBezTo>
                  <a:pt x="1252701" y="710699"/>
                  <a:pt x="1233548" y="698382"/>
                  <a:pt x="1255594" y="610198"/>
                </a:cubicBezTo>
                <a:cubicBezTo>
                  <a:pt x="1259083" y="596242"/>
                  <a:pt x="1264693" y="582903"/>
                  <a:pt x="1269242" y="569255"/>
                </a:cubicBezTo>
                <a:cubicBezTo>
                  <a:pt x="1287620" y="458988"/>
                  <a:pt x="1274139" y="513620"/>
                  <a:pt x="1310185" y="405482"/>
                </a:cubicBezTo>
                <a:lnTo>
                  <a:pt x="1310185" y="405482"/>
                </a:lnTo>
                <a:cubicBezTo>
                  <a:pt x="1327050" y="321159"/>
                  <a:pt x="1310966" y="356544"/>
                  <a:pt x="1351129" y="296300"/>
                </a:cubicBezTo>
                <a:cubicBezTo>
                  <a:pt x="1362942" y="260858"/>
                  <a:pt x="1375748" y="219766"/>
                  <a:pt x="1392072" y="187117"/>
                </a:cubicBezTo>
                <a:cubicBezTo>
                  <a:pt x="1399407" y="172446"/>
                  <a:pt x="1412705" y="161163"/>
                  <a:pt x="1419367" y="146174"/>
                </a:cubicBezTo>
                <a:cubicBezTo>
                  <a:pt x="1484334" y="0"/>
                  <a:pt x="1412185" y="116007"/>
                  <a:pt x="1473958" y="23344"/>
                </a:cubicBezTo>
                <a:cubicBezTo>
                  <a:pt x="1569239" y="118625"/>
                  <a:pt x="1475880" y="13059"/>
                  <a:pt x="1528550" y="105231"/>
                </a:cubicBezTo>
                <a:cubicBezTo>
                  <a:pt x="1539835" y="124980"/>
                  <a:pt x="1556272" y="141313"/>
                  <a:pt x="1569493" y="159822"/>
                </a:cubicBezTo>
                <a:cubicBezTo>
                  <a:pt x="1579027" y="173169"/>
                  <a:pt x="1586947" y="187643"/>
                  <a:pt x="1596788" y="200765"/>
                </a:cubicBezTo>
                <a:cubicBezTo>
                  <a:pt x="1694054" y="330454"/>
                  <a:pt x="1616960" y="217377"/>
                  <a:pt x="1678675" y="309947"/>
                </a:cubicBezTo>
                <a:cubicBezTo>
                  <a:pt x="1712979" y="412859"/>
                  <a:pt x="1666706" y="286010"/>
                  <a:pt x="1719618" y="391834"/>
                </a:cubicBezTo>
                <a:cubicBezTo>
                  <a:pt x="1726052" y="404701"/>
                  <a:pt x="1725286" y="420807"/>
                  <a:pt x="1733266" y="432777"/>
                </a:cubicBezTo>
                <a:cubicBezTo>
                  <a:pt x="1754283" y="464302"/>
                  <a:pt x="1784941" y="480875"/>
                  <a:pt x="1815153" y="501016"/>
                </a:cubicBezTo>
                <a:cubicBezTo>
                  <a:pt x="1847635" y="598464"/>
                  <a:pt x="1826488" y="558963"/>
                  <a:pt x="1869744" y="623846"/>
                </a:cubicBezTo>
                <a:cubicBezTo>
                  <a:pt x="1878842" y="596550"/>
                  <a:pt x="1891396" y="570172"/>
                  <a:pt x="1897039" y="541959"/>
                </a:cubicBezTo>
                <a:cubicBezTo>
                  <a:pt x="1913508" y="459613"/>
                  <a:pt x="1903351" y="495726"/>
                  <a:pt x="1924335" y="432777"/>
                </a:cubicBezTo>
                <a:cubicBezTo>
                  <a:pt x="1931157" y="391843"/>
                  <a:pt x="1941246" y="305053"/>
                  <a:pt x="1965278" y="269004"/>
                </a:cubicBezTo>
                <a:lnTo>
                  <a:pt x="2047164" y="146174"/>
                </a:lnTo>
                <a:lnTo>
                  <a:pt x="2101755" y="64288"/>
                </a:lnTo>
                <a:lnTo>
                  <a:pt x="2129051" y="23344"/>
                </a:lnTo>
                <a:cubicBezTo>
                  <a:pt x="2153318" y="71877"/>
                  <a:pt x="2156605" y="72016"/>
                  <a:pt x="2169994" y="118879"/>
                </a:cubicBezTo>
                <a:cubicBezTo>
                  <a:pt x="2179530" y="152256"/>
                  <a:pt x="2194722" y="231032"/>
                  <a:pt x="2210938" y="255356"/>
                </a:cubicBezTo>
                <a:lnTo>
                  <a:pt x="2320120" y="419129"/>
                </a:lnTo>
                <a:cubicBezTo>
                  <a:pt x="2329219" y="432777"/>
                  <a:pt x="2342228" y="444512"/>
                  <a:pt x="2347415" y="460073"/>
                </a:cubicBezTo>
                <a:cubicBezTo>
                  <a:pt x="2367167" y="519326"/>
                  <a:pt x="2350891" y="490844"/>
                  <a:pt x="2402006" y="541959"/>
                </a:cubicBezTo>
                <a:cubicBezTo>
                  <a:pt x="2415052" y="581097"/>
                  <a:pt x="2432702" y="646018"/>
                  <a:pt x="2470245" y="664789"/>
                </a:cubicBezTo>
                <a:lnTo>
                  <a:pt x="2497541" y="678437"/>
                </a:lnTo>
              </a:path>
            </a:pathLst>
          </a:cu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6" name="Freeform 95"/>
          <p:cNvSpPr/>
          <p:nvPr/>
        </p:nvSpPr>
        <p:spPr>
          <a:xfrm rot="5400000">
            <a:off x="4778267" y="2407304"/>
            <a:ext cx="386801" cy="227831"/>
          </a:xfrm>
          <a:custGeom>
            <a:avLst/>
            <a:gdLst>
              <a:gd name="connsiteX0" fmla="*/ 0 w 2497541"/>
              <a:gd name="connsiteY0" fmla="*/ 760323 h 760323"/>
              <a:gd name="connsiteX1" fmla="*/ 13648 w 2497541"/>
              <a:gd name="connsiteY1" fmla="*/ 705732 h 760323"/>
              <a:gd name="connsiteX2" fmla="*/ 40944 w 2497541"/>
              <a:gd name="connsiteY2" fmla="*/ 651141 h 760323"/>
              <a:gd name="connsiteX3" fmla="*/ 68239 w 2497541"/>
              <a:gd name="connsiteY3" fmla="*/ 582903 h 760323"/>
              <a:gd name="connsiteX4" fmla="*/ 81887 w 2497541"/>
              <a:gd name="connsiteY4" fmla="*/ 541959 h 760323"/>
              <a:gd name="connsiteX5" fmla="*/ 136478 w 2497541"/>
              <a:gd name="connsiteY5" fmla="*/ 419129 h 760323"/>
              <a:gd name="connsiteX6" fmla="*/ 163773 w 2497541"/>
              <a:gd name="connsiteY6" fmla="*/ 378186 h 760323"/>
              <a:gd name="connsiteX7" fmla="*/ 191069 w 2497541"/>
              <a:gd name="connsiteY7" fmla="*/ 309947 h 760323"/>
              <a:gd name="connsiteX8" fmla="*/ 218364 w 2497541"/>
              <a:gd name="connsiteY8" fmla="*/ 269004 h 760323"/>
              <a:gd name="connsiteX9" fmla="*/ 245660 w 2497541"/>
              <a:gd name="connsiteY9" fmla="*/ 187117 h 760323"/>
              <a:gd name="connsiteX10" fmla="*/ 313899 w 2497541"/>
              <a:gd name="connsiteY10" fmla="*/ 91583 h 760323"/>
              <a:gd name="connsiteX11" fmla="*/ 354842 w 2497541"/>
              <a:gd name="connsiteY11" fmla="*/ 241709 h 760323"/>
              <a:gd name="connsiteX12" fmla="*/ 382138 w 2497541"/>
              <a:gd name="connsiteY12" fmla="*/ 282652 h 760323"/>
              <a:gd name="connsiteX13" fmla="*/ 436729 w 2497541"/>
              <a:gd name="connsiteY13" fmla="*/ 364538 h 760323"/>
              <a:gd name="connsiteX14" fmla="*/ 464024 w 2497541"/>
              <a:gd name="connsiteY14" fmla="*/ 460073 h 760323"/>
              <a:gd name="connsiteX15" fmla="*/ 518615 w 2497541"/>
              <a:gd name="connsiteY15" fmla="*/ 541959 h 760323"/>
              <a:gd name="connsiteX16" fmla="*/ 573206 w 2497541"/>
              <a:gd name="connsiteY16" fmla="*/ 623846 h 760323"/>
              <a:gd name="connsiteX17" fmla="*/ 600502 w 2497541"/>
              <a:gd name="connsiteY17" fmla="*/ 664789 h 760323"/>
              <a:gd name="connsiteX18" fmla="*/ 614150 w 2497541"/>
              <a:gd name="connsiteY18" fmla="*/ 705732 h 760323"/>
              <a:gd name="connsiteX19" fmla="*/ 655093 w 2497541"/>
              <a:gd name="connsiteY19" fmla="*/ 678437 h 760323"/>
              <a:gd name="connsiteX20" fmla="*/ 668741 w 2497541"/>
              <a:gd name="connsiteY20" fmla="*/ 623846 h 760323"/>
              <a:gd name="connsiteX21" fmla="*/ 696036 w 2497541"/>
              <a:gd name="connsiteY21" fmla="*/ 541959 h 760323"/>
              <a:gd name="connsiteX22" fmla="*/ 709684 w 2497541"/>
              <a:gd name="connsiteY22" fmla="*/ 501016 h 760323"/>
              <a:gd name="connsiteX23" fmla="*/ 736979 w 2497541"/>
              <a:gd name="connsiteY23" fmla="*/ 460073 h 760323"/>
              <a:gd name="connsiteX24" fmla="*/ 750627 w 2497541"/>
              <a:gd name="connsiteY24" fmla="*/ 391834 h 760323"/>
              <a:gd name="connsiteX25" fmla="*/ 777923 w 2497541"/>
              <a:gd name="connsiteY25" fmla="*/ 309947 h 760323"/>
              <a:gd name="connsiteX26" fmla="*/ 791570 w 2497541"/>
              <a:gd name="connsiteY26" fmla="*/ 269004 h 760323"/>
              <a:gd name="connsiteX27" fmla="*/ 805218 w 2497541"/>
              <a:gd name="connsiteY27" fmla="*/ 200765 h 760323"/>
              <a:gd name="connsiteX28" fmla="*/ 859809 w 2497541"/>
              <a:gd name="connsiteY28" fmla="*/ 91583 h 760323"/>
              <a:gd name="connsiteX29" fmla="*/ 900753 w 2497541"/>
              <a:gd name="connsiteY29" fmla="*/ 132526 h 760323"/>
              <a:gd name="connsiteX30" fmla="*/ 941696 w 2497541"/>
              <a:gd name="connsiteY30" fmla="*/ 241709 h 760323"/>
              <a:gd name="connsiteX31" fmla="*/ 1023582 w 2497541"/>
              <a:gd name="connsiteY31" fmla="*/ 323595 h 760323"/>
              <a:gd name="connsiteX32" fmla="*/ 1050878 w 2497541"/>
              <a:gd name="connsiteY32" fmla="*/ 364538 h 760323"/>
              <a:gd name="connsiteX33" fmla="*/ 1078173 w 2497541"/>
              <a:gd name="connsiteY33" fmla="*/ 460073 h 760323"/>
              <a:gd name="connsiteX34" fmla="*/ 1132764 w 2497541"/>
              <a:gd name="connsiteY34" fmla="*/ 541959 h 760323"/>
              <a:gd name="connsiteX35" fmla="*/ 1214651 w 2497541"/>
              <a:gd name="connsiteY35" fmla="*/ 596550 h 760323"/>
              <a:gd name="connsiteX36" fmla="*/ 1255594 w 2497541"/>
              <a:gd name="connsiteY36" fmla="*/ 610198 h 760323"/>
              <a:gd name="connsiteX37" fmla="*/ 1269242 w 2497541"/>
              <a:gd name="connsiteY37" fmla="*/ 569255 h 760323"/>
              <a:gd name="connsiteX38" fmla="*/ 1310185 w 2497541"/>
              <a:gd name="connsiteY38" fmla="*/ 405482 h 760323"/>
              <a:gd name="connsiteX39" fmla="*/ 1310185 w 2497541"/>
              <a:gd name="connsiteY39" fmla="*/ 405482 h 760323"/>
              <a:gd name="connsiteX40" fmla="*/ 1351129 w 2497541"/>
              <a:gd name="connsiteY40" fmla="*/ 296300 h 760323"/>
              <a:gd name="connsiteX41" fmla="*/ 1392072 w 2497541"/>
              <a:gd name="connsiteY41" fmla="*/ 187117 h 760323"/>
              <a:gd name="connsiteX42" fmla="*/ 1419367 w 2497541"/>
              <a:gd name="connsiteY42" fmla="*/ 146174 h 760323"/>
              <a:gd name="connsiteX43" fmla="*/ 1473958 w 2497541"/>
              <a:gd name="connsiteY43" fmla="*/ 23344 h 760323"/>
              <a:gd name="connsiteX44" fmla="*/ 1528550 w 2497541"/>
              <a:gd name="connsiteY44" fmla="*/ 105231 h 760323"/>
              <a:gd name="connsiteX45" fmla="*/ 1569493 w 2497541"/>
              <a:gd name="connsiteY45" fmla="*/ 159822 h 760323"/>
              <a:gd name="connsiteX46" fmla="*/ 1596788 w 2497541"/>
              <a:gd name="connsiteY46" fmla="*/ 200765 h 760323"/>
              <a:gd name="connsiteX47" fmla="*/ 1678675 w 2497541"/>
              <a:gd name="connsiteY47" fmla="*/ 309947 h 760323"/>
              <a:gd name="connsiteX48" fmla="*/ 1719618 w 2497541"/>
              <a:gd name="connsiteY48" fmla="*/ 391834 h 760323"/>
              <a:gd name="connsiteX49" fmla="*/ 1733266 w 2497541"/>
              <a:gd name="connsiteY49" fmla="*/ 432777 h 760323"/>
              <a:gd name="connsiteX50" fmla="*/ 1815153 w 2497541"/>
              <a:gd name="connsiteY50" fmla="*/ 501016 h 760323"/>
              <a:gd name="connsiteX51" fmla="*/ 1869744 w 2497541"/>
              <a:gd name="connsiteY51" fmla="*/ 623846 h 760323"/>
              <a:gd name="connsiteX52" fmla="*/ 1897039 w 2497541"/>
              <a:gd name="connsiteY52" fmla="*/ 541959 h 760323"/>
              <a:gd name="connsiteX53" fmla="*/ 1924335 w 2497541"/>
              <a:gd name="connsiteY53" fmla="*/ 432777 h 760323"/>
              <a:gd name="connsiteX54" fmla="*/ 1965278 w 2497541"/>
              <a:gd name="connsiteY54" fmla="*/ 269004 h 760323"/>
              <a:gd name="connsiteX55" fmla="*/ 2047164 w 2497541"/>
              <a:gd name="connsiteY55" fmla="*/ 146174 h 760323"/>
              <a:gd name="connsiteX56" fmla="*/ 2101755 w 2497541"/>
              <a:gd name="connsiteY56" fmla="*/ 64288 h 760323"/>
              <a:gd name="connsiteX57" fmla="*/ 2129051 w 2497541"/>
              <a:gd name="connsiteY57" fmla="*/ 23344 h 760323"/>
              <a:gd name="connsiteX58" fmla="*/ 2169994 w 2497541"/>
              <a:gd name="connsiteY58" fmla="*/ 118879 h 760323"/>
              <a:gd name="connsiteX59" fmla="*/ 2210938 w 2497541"/>
              <a:gd name="connsiteY59" fmla="*/ 255356 h 760323"/>
              <a:gd name="connsiteX60" fmla="*/ 2320120 w 2497541"/>
              <a:gd name="connsiteY60" fmla="*/ 419129 h 760323"/>
              <a:gd name="connsiteX61" fmla="*/ 2347415 w 2497541"/>
              <a:gd name="connsiteY61" fmla="*/ 460073 h 760323"/>
              <a:gd name="connsiteX62" fmla="*/ 2402006 w 2497541"/>
              <a:gd name="connsiteY62" fmla="*/ 541959 h 760323"/>
              <a:gd name="connsiteX63" fmla="*/ 2470245 w 2497541"/>
              <a:gd name="connsiteY63" fmla="*/ 664789 h 760323"/>
              <a:gd name="connsiteX64" fmla="*/ 2497541 w 2497541"/>
              <a:gd name="connsiteY64" fmla="*/ 678437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97541" h="760323">
                <a:moveTo>
                  <a:pt x="0" y="760323"/>
                </a:moveTo>
                <a:cubicBezTo>
                  <a:pt x="4549" y="742126"/>
                  <a:pt x="7062" y="723295"/>
                  <a:pt x="13648" y="705732"/>
                </a:cubicBezTo>
                <a:cubicBezTo>
                  <a:pt x="20792" y="686682"/>
                  <a:pt x="32681" y="669732"/>
                  <a:pt x="40944" y="651141"/>
                </a:cubicBezTo>
                <a:cubicBezTo>
                  <a:pt x="50894" y="628754"/>
                  <a:pt x="59637" y="605841"/>
                  <a:pt x="68239" y="582903"/>
                </a:cubicBezTo>
                <a:cubicBezTo>
                  <a:pt x="73290" y="569433"/>
                  <a:pt x="76836" y="555429"/>
                  <a:pt x="81887" y="541959"/>
                </a:cubicBezTo>
                <a:cubicBezTo>
                  <a:pt x="97842" y="499411"/>
                  <a:pt x="113918" y="458609"/>
                  <a:pt x="136478" y="419129"/>
                </a:cubicBezTo>
                <a:cubicBezTo>
                  <a:pt x="144616" y="404888"/>
                  <a:pt x="156438" y="392857"/>
                  <a:pt x="163773" y="378186"/>
                </a:cubicBezTo>
                <a:cubicBezTo>
                  <a:pt x="174729" y="356274"/>
                  <a:pt x="180113" y="331859"/>
                  <a:pt x="191069" y="309947"/>
                </a:cubicBezTo>
                <a:cubicBezTo>
                  <a:pt x="198404" y="295276"/>
                  <a:pt x="211702" y="283993"/>
                  <a:pt x="218364" y="269004"/>
                </a:cubicBezTo>
                <a:cubicBezTo>
                  <a:pt x="230049" y="242712"/>
                  <a:pt x="229700" y="211057"/>
                  <a:pt x="245660" y="187117"/>
                </a:cubicBezTo>
                <a:cubicBezTo>
                  <a:pt x="285572" y="127248"/>
                  <a:pt x="263113" y="159296"/>
                  <a:pt x="313899" y="91583"/>
                </a:cubicBezTo>
                <a:cubicBezTo>
                  <a:pt x="321223" y="128203"/>
                  <a:pt x="335054" y="212028"/>
                  <a:pt x="354842" y="241709"/>
                </a:cubicBezTo>
                <a:lnTo>
                  <a:pt x="382138" y="282652"/>
                </a:lnTo>
                <a:cubicBezTo>
                  <a:pt x="414588" y="380006"/>
                  <a:pt x="368574" y="262305"/>
                  <a:pt x="436729" y="364538"/>
                </a:cubicBezTo>
                <a:cubicBezTo>
                  <a:pt x="450138" y="384651"/>
                  <a:pt x="454931" y="441886"/>
                  <a:pt x="464024" y="460073"/>
                </a:cubicBezTo>
                <a:cubicBezTo>
                  <a:pt x="478695" y="489415"/>
                  <a:pt x="500418" y="514664"/>
                  <a:pt x="518615" y="541959"/>
                </a:cubicBezTo>
                <a:lnTo>
                  <a:pt x="573206" y="623846"/>
                </a:lnTo>
                <a:cubicBezTo>
                  <a:pt x="582305" y="637494"/>
                  <a:pt x="595315" y="649228"/>
                  <a:pt x="600502" y="664789"/>
                </a:cubicBezTo>
                <a:lnTo>
                  <a:pt x="614150" y="705732"/>
                </a:lnTo>
                <a:cubicBezTo>
                  <a:pt x="627798" y="696634"/>
                  <a:pt x="645995" y="692085"/>
                  <a:pt x="655093" y="678437"/>
                </a:cubicBezTo>
                <a:cubicBezTo>
                  <a:pt x="665498" y="662830"/>
                  <a:pt x="663351" y="641812"/>
                  <a:pt x="668741" y="623846"/>
                </a:cubicBezTo>
                <a:cubicBezTo>
                  <a:pt x="677009" y="596287"/>
                  <a:pt x="686938" y="569255"/>
                  <a:pt x="696036" y="541959"/>
                </a:cubicBezTo>
                <a:cubicBezTo>
                  <a:pt x="700585" y="528311"/>
                  <a:pt x="701704" y="512986"/>
                  <a:pt x="709684" y="501016"/>
                </a:cubicBezTo>
                <a:lnTo>
                  <a:pt x="736979" y="460073"/>
                </a:lnTo>
                <a:cubicBezTo>
                  <a:pt x="741528" y="437327"/>
                  <a:pt x="744523" y="414213"/>
                  <a:pt x="750627" y="391834"/>
                </a:cubicBezTo>
                <a:cubicBezTo>
                  <a:pt x="758198" y="364076"/>
                  <a:pt x="768825" y="337243"/>
                  <a:pt x="777923" y="309947"/>
                </a:cubicBezTo>
                <a:cubicBezTo>
                  <a:pt x="782472" y="296299"/>
                  <a:pt x="788749" y="283110"/>
                  <a:pt x="791570" y="269004"/>
                </a:cubicBezTo>
                <a:cubicBezTo>
                  <a:pt x="796119" y="246258"/>
                  <a:pt x="796891" y="222416"/>
                  <a:pt x="805218" y="200765"/>
                </a:cubicBezTo>
                <a:cubicBezTo>
                  <a:pt x="819825" y="162787"/>
                  <a:pt x="859809" y="91583"/>
                  <a:pt x="859809" y="91583"/>
                </a:cubicBezTo>
                <a:cubicBezTo>
                  <a:pt x="873457" y="105231"/>
                  <a:pt x="891177" y="115768"/>
                  <a:pt x="900753" y="132526"/>
                </a:cubicBezTo>
                <a:cubicBezTo>
                  <a:pt x="953611" y="225027"/>
                  <a:pt x="868833" y="150629"/>
                  <a:pt x="941696" y="241709"/>
                </a:cubicBezTo>
                <a:cubicBezTo>
                  <a:pt x="965810" y="271852"/>
                  <a:pt x="1002169" y="291477"/>
                  <a:pt x="1023582" y="323595"/>
                </a:cubicBezTo>
                <a:lnTo>
                  <a:pt x="1050878" y="364538"/>
                </a:lnTo>
                <a:cubicBezTo>
                  <a:pt x="1054089" y="377381"/>
                  <a:pt x="1069276" y="444058"/>
                  <a:pt x="1078173" y="460073"/>
                </a:cubicBezTo>
                <a:cubicBezTo>
                  <a:pt x="1094104" y="488750"/>
                  <a:pt x="1105469" y="523762"/>
                  <a:pt x="1132764" y="541959"/>
                </a:cubicBezTo>
                <a:lnTo>
                  <a:pt x="1214651" y="596550"/>
                </a:lnTo>
                <a:cubicBezTo>
                  <a:pt x="1252701" y="710699"/>
                  <a:pt x="1233548" y="698382"/>
                  <a:pt x="1255594" y="610198"/>
                </a:cubicBezTo>
                <a:cubicBezTo>
                  <a:pt x="1259083" y="596242"/>
                  <a:pt x="1264693" y="582903"/>
                  <a:pt x="1269242" y="569255"/>
                </a:cubicBezTo>
                <a:cubicBezTo>
                  <a:pt x="1287620" y="458988"/>
                  <a:pt x="1274139" y="513620"/>
                  <a:pt x="1310185" y="405482"/>
                </a:cubicBezTo>
                <a:lnTo>
                  <a:pt x="1310185" y="405482"/>
                </a:lnTo>
                <a:cubicBezTo>
                  <a:pt x="1327050" y="321159"/>
                  <a:pt x="1310966" y="356544"/>
                  <a:pt x="1351129" y="296300"/>
                </a:cubicBezTo>
                <a:cubicBezTo>
                  <a:pt x="1362942" y="260858"/>
                  <a:pt x="1375748" y="219766"/>
                  <a:pt x="1392072" y="187117"/>
                </a:cubicBezTo>
                <a:cubicBezTo>
                  <a:pt x="1399407" y="172446"/>
                  <a:pt x="1412705" y="161163"/>
                  <a:pt x="1419367" y="146174"/>
                </a:cubicBezTo>
                <a:cubicBezTo>
                  <a:pt x="1484334" y="0"/>
                  <a:pt x="1412185" y="116007"/>
                  <a:pt x="1473958" y="23344"/>
                </a:cubicBezTo>
                <a:cubicBezTo>
                  <a:pt x="1569239" y="118625"/>
                  <a:pt x="1475880" y="13059"/>
                  <a:pt x="1528550" y="105231"/>
                </a:cubicBezTo>
                <a:cubicBezTo>
                  <a:pt x="1539835" y="124980"/>
                  <a:pt x="1556272" y="141313"/>
                  <a:pt x="1569493" y="159822"/>
                </a:cubicBezTo>
                <a:cubicBezTo>
                  <a:pt x="1579027" y="173169"/>
                  <a:pt x="1586947" y="187643"/>
                  <a:pt x="1596788" y="200765"/>
                </a:cubicBezTo>
                <a:cubicBezTo>
                  <a:pt x="1694054" y="330454"/>
                  <a:pt x="1616960" y="217377"/>
                  <a:pt x="1678675" y="309947"/>
                </a:cubicBezTo>
                <a:cubicBezTo>
                  <a:pt x="1712979" y="412859"/>
                  <a:pt x="1666706" y="286010"/>
                  <a:pt x="1719618" y="391834"/>
                </a:cubicBezTo>
                <a:cubicBezTo>
                  <a:pt x="1726052" y="404701"/>
                  <a:pt x="1725286" y="420807"/>
                  <a:pt x="1733266" y="432777"/>
                </a:cubicBezTo>
                <a:cubicBezTo>
                  <a:pt x="1754283" y="464302"/>
                  <a:pt x="1784941" y="480875"/>
                  <a:pt x="1815153" y="501016"/>
                </a:cubicBezTo>
                <a:cubicBezTo>
                  <a:pt x="1847635" y="598464"/>
                  <a:pt x="1826488" y="558963"/>
                  <a:pt x="1869744" y="623846"/>
                </a:cubicBezTo>
                <a:cubicBezTo>
                  <a:pt x="1878842" y="596550"/>
                  <a:pt x="1891396" y="570172"/>
                  <a:pt x="1897039" y="541959"/>
                </a:cubicBezTo>
                <a:cubicBezTo>
                  <a:pt x="1913508" y="459613"/>
                  <a:pt x="1903351" y="495726"/>
                  <a:pt x="1924335" y="432777"/>
                </a:cubicBezTo>
                <a:cubicBezTo>
                  <a:pt x="1931157" y="391843"/>
                  <a:pt x="1941246" y="305053"/>
                  <a:pt x="1965278" y="269004"/>
                </a:cubicBezTo>
                <a:lnTo>
                  <a:pt x="2047164" y="146174"/>
                </a:lnTo>
                <a:lnTo>
                  <a:pt x="2101755" y="64288"/>
                </a:lnTo>
                <a:lnTo>
                  <a:pt x="2129051" y="23344"/>
                </a:lnTo>
                <a:cubicBezTo>
                  <a:pt x="2153318" y="71877"/>
                  <a:pt x="2156605" y="72016"/>
                  <a:pt x="2169994" y="118879"/>
                </a:cubicBezTo>
                <a:cubicBezTo>
                  <a:pt x="2179530" y="152256"/>
                  <a:pt x="2194722" y="231032"/>
                  <a:pt x="2210938" y="255356"/>
                </a:cubicBezTo>
                <a:lnTo>
                  <a:pt x="2320120" y="419129"/>
                </a:lnTo>
                <a:cubicBezTo>
                  <a:pt x="2329219" y="432777"/>
                  <a:pt x="2342228" y="444512"/>
                  <a:pt x="2347415" y="460073"/>
                </a:cubicBezTo>
                <a:cubicBezTo>
                  <a:pt x="2367167" y="519326"/>
                  <a:pt x="2350891" y="490844"/>
                  <a:pt x="2402006" y="541959"/>
                </a:cubicBezTo>
                <a:cubicBezTo>
                  <a:pt x="2415052" y="581097"/>
                  <a:pt x="2432702" y="646018"/>
                  <a:pt x="2470245" y="664789"/>
                </a:cubicBezTo>
                <a:lnTo>
                  <a:pt x="2497541" y="678437"/>
                </a:lnTo>
              </a:path>
            </a:pathLst>
          </a:cu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98" name="Straight Connector 97"/>
          <p:cNvCxnSpPr/>
          <p:nvPr/>
        </p:nvCxnSpPr>
        <p:spPr>
          <a:xfrm rot="5400000">
            <a:off x="3541705" y="4316419"/>
            <a:ext cx="357190" cy="1111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12" name="TextBox 111"/>
          <p:cNvSpPr txBox="1"/>
          <p:nvPr/>
        </p:nvSpPr>
        <p:spPr>
          <a:xfrm>
            <a:off x="285720" y="6000768"/>
            <a:ext cx="2357422" cy="369332"/>
          </a:xfrm>
          <a:prstGeom prst="rect">
            <a:avLst/>
          </a:prstGeom>
          <a:noFill/>
        </p:spPr>
        <p:txBody>
          <a:bodyPr wrap="square" rtlCol="0">
            <a:spAutoFit/>
          </a:bodyPr>
          <a:lstStyle/>
          <a:p>
            <a:r>
              <a:rPr lang="pt-BR" dirty="0" smtClean="0"/>
              <a:t>Cargas Críticas</a:t>
            </a:r>
            <a:endParaRPr lang="en-US" dirty="0"/>
          </a:p>
        </p:txBody>
      </p:sp>
      <p:sp>
        <p:nvSpPr>
          <p:cNvPr id="113" name="TextBox 112"/>
          <p:cNvSpPr txBox="1"/>
          <p:nvPr/>
        </p:nvSpPr>
        <p:spPr>
          <a:xfrm>
            <a:off x="6000760" y="2857496"/>
            <a:ext cx="2786050" cy="400110"/>
          </a:xfrm>
          <a:prstGeom prst="rect">
            <a:avLst/>
          </a:prstGeom>
          <a:noFill/>
        </p:spPr>
        <p:txBody>
          <a:bodyPr wrap="square" rtlCol="0">
            <a:spAutoFit/>
          </a:bodyPr>
          <a:lstStyle/>
          <a:p>
            <a:r>
              <a:rPr lang="pt-BR" sz="2000" b="1" dirty="0" smtClean="0">
                <a:solidFill>
                  <a:srgbClr val="CC3399"/>
                </a:solidFill>
              </a:rPr>
              <a:t>Para Cargas Críticas</a:t>
            </a:r>
            <a:endParaRPr lang="en-US" sz="2000" b="1" dirty="0">
              <a:solidFill>
                <a:srgbClr val="CC3399"/>
              </a:solidFill>
            </a:endParaRPr>
          </a:p>
        </p:txBody>
      </p:sp>
      <p:cxnSp>
        <p:nvCxnSpPr>
          <p:cNvPr id="100" name="Straight Connector 99"/>
          <p:cNvCxnSpPr/>
          <p:nvPr/>
        </p:nvCxnSpPr>
        <p:spPr>
          <a:xfrm>
            <a:off x="3500430" y="5072074"/>
            <a:ext cx="335758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rot="5400000">
            <a:off x="3541705" y="4887923"/>
            <a:ext cx="357190" cy="1111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a:off x="3500430" y="4572008"/>
            <a:ext cx="214314" cy="142876"/>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rot="5400000">
            <a:off x="827061" y="4602171"/>
            <a:ext cx="928694" cy="1111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a:off x="642910" y="5072074"/>
            <a:ext cx="141923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2" name="Straight Connector 121"/>
          <p:cNvCxnSpPr/>
          <p:nvPr/>
        </p:nvCxnSpPr>
        <p:spPr>
          <a:xfrm rot="5400000">
            <a:off x="692045"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rot="5400000">
            <a:off x="692442"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24" name="Arc 123"/>
          <p:cNvSpPr/>
          <p:nvPr/>
        </p:nvSpPr>
        <p:spPr>
          <a:xfrm rot="14233469">
            <a:off x="722533"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25" name="Group 124"/>
          <p:cNvGrpSpPr/>
          <p:nvPr/>
        </p:nvGrpSpPr>
        <p:grpSpPr>
          <a:xfrm rot="10800000">
            <a:off x="763483" y="5643578"/>
            <a:ext cx="142876" cy="142876"/>
            <a:chOff x="5143504" y="2714620"/>
            <a:chExt cx="142876" cy="214314"/>
          </a:xfrm>
        </p:grpSpPr>
        <p:cxnSp>
          <p:nvCxnSpPr>
            <p:cNvPr id="126" name="Straight Connector 12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28" name="Straight Connector 127"/>
          <p:cNvCxnSpPr/>
          <p:nvPr/>
        </p:nvCxnSpPr>
        <p:spPr>
          <a:xfrm rot="5400000">
            <a:off x="1214414"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rot="5400000">
            <a:off x="1214811"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30" name="Arc 129"/>
          <p:cNvSpPr/>
          <p:nvPr/>
        </p:nvSpPr>
        <p:spPr>
          <a:xfrm rot="14233469">
            <a:off x="1244902"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31" name="Group 130"/>
          <p:cNvGrpSpPr/>
          <p:nvPr/>
        </p:nvGrpSpPr>
        <p:grpSpPr>
          <a:xfrm rot="10800000">
            <a:off x="1285852" y="5643578"/>
            <a:ext cx="142876" cy="142876"/>
            <a:chOff x="5143504" y="2714620"/>
            <a:chExt cx="142876" cy="214314"/>
          </a:xfrm>
        </p:grpSpPr>
        <p:cxnSp>
          <p:nvCxnSpPr>
            <p:cNvPr id="132" name="Straight Connector 131"/>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34" name="Straight Connector 133"/>
          <p:cNvCxnSpPr/>
          <p:nvPr/>
        </p:nvCxnSpPr>
        <p:spPr>
          <a:xfrm rot="5400000">
            <a:off x="1714480"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rot="5400000">
            <a:off x="1714877"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36" name="Arc 135"/>
          <p:cNvSpPr/>
          <p:nvPr/>
        </p:nvSpPr>
        <p:spPr>
          <a:xfrm rot="14233469">
            <a:off x="1744968"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37" name="Group 136"/>
          <p:cNvGrpSpPr/>
          <p:nvPr/>
        </p:nvGrpSpPr>
        <p:grpSpPr>
          <a:xfrm rot="10800000">
            <a:off x="1785918" y="5643578"/>
            <a:ext cx="142876" cy="142876"/>
            <a:chOff x="5143504" y="2714620"/>
            <a:chExt cx="142876" cy="214314"/>
          </a:xfrm>
        </p:grpSpPr>
        <p:cxnSp>
          <p:nvCxnSpPr>
            <p:cNvPr id="138" name="Straight Connector 13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39" name="Straight Connector 13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40" name="Straight Connector 139"/>
          <p:cNvCxnSpPr/>
          <p:nvPr/>
        </p:nvCxnSpPr>
        <p:spPr>
          <a:xfrm rot="5400000">
            <a:off x="3857620"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41" name="Straight Connector 140"/>
          <p:cNvCxnSpPr/>
          <p:nvPr/>
        </p:nvCxnSpPr>
        <p:spPr>
          <a:xfrm rot="5400000">
            <a:off x="3858017"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42" name="Arc 141"/>
          <p:cNvSpPr/>
          <p:nvPr/>
        </p:nvSpPr>
        <p:spPr>
          <a:xfrm rot="14233469">
            <a:off x="3888108"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43" name="Group 142"/>
          <p:cNvGrpSpPr/>
          <p:nvPr/>
        </p:nvGrpSpPr>
        <p:grpSpPr>
          <a:xfrm rot="10800000">
            <a:off x="3929058" y="5643578"/>
            <a:ext cx="142876" cy="142876"/>
            <a:chOff x="5143504" y="2714620"/>
            <a:chExt cx="142876" cy="214314"/>
          </a:xfrm>
        </p:grpSpPr>
        <p:cxnSp>
          <p:nvCxnSpPr>
            <p:cNvPr id="144" name="Straight Connector 143"/>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45" name="Straight Connector 144"/>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46" name="Straight Connector 145"/>
          <p:cNvCxnSpPr/>
          <p:nvPr/>
        </p:nvCxnSpPr>
        <p:spPr>
          <a:xfrm rot="5400000">
            <a:off x="4357686"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47" name="Straight Connector 146"/>
          <p:cNvCxnSpPr/>
          <p:nvPr/>
        </p:nvCxnSpPr>
        <p:spPr>
          <a:xfrm rot="5400000">
            <a:off x="4358083"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48" name="Arc 147"/>
          <p:cNvSpPr/>
          <p:nvPr/>
        </p:nvSpPr>
        <p:spPr>
          <a:xfrm rot="14233469">
            <a:off x="4388174"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49" name="Group 148"/>
          <p:cNvGrpSpPr/>
          <p:nvPr/>
        </p:nvGrpSpPr>
        <p:grpSpPr>
          <a:xfrm rot="10800000">
            <a:off x="4429124" y="5643578"/>
            <a:ext cx="142876" cy="142876"/>
            <a:chOff x="5143504" y="2714620"/>
            <a:chExt cx="142876" cy="214314"/>
          </a:xfrm>
        </p:grpSpPr>
        <p:cxnSp>
          <p:nvCxnSpPr>
            <p:cNvPr id="150" name="Straight Connector 149"/>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1" name="Straight Connector 150"/>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52" name="Straight Connector 151"/>
          <p:cNvCxnSpPr/>
          <p:nvPr/>
        </p:nvCxnSpPr>
        <p:spPr>
          <a:xfrm rot="5400000">
            <a:off x="4929190"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rot="5400000">
            <a:off x="4929587"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54" name="Arc 153"/>
          <p:cNvSpPr/>
          <p:nvPr/>
        </p:nvSpPr>
        <p:spPr>
          <a:xfrm rot="14233469">
            <a:off x="4959678"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55" name="Group 154"/>
          <p:cNvGrpSpPr/>
          <p:nvPr/>
        </p:nvGrpSpPr>
        <p:grpSpPr>
          <a:xfrm rot="10800000">
            <a:off x="5000628" y="5643578"/>
            <a:ext cx="142876" cy="142876"/>
            <a:chOff x="5143504" y="2714620"/>
            <a:chExt cx="142876" cy="214314"/>
          </a:xfrm>
        </p:grpSpPr>
        <p:cxnSp>
          <p:nvCxnSpPr>
            <p:cNvPr id="156" name="Straight Connector 155"/>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58" name="Straight Connector 157"/>
          <p:cNvCxnSpPr/>
          <p:nvPr/>
        </p:nvCxnSpPr>
        <p:spPr>
          <a:xfrm rot="5400000">
            <a:off x="5500694"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rot="5400000">
            <a:off x="5501091"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60" name="Arc 159"/>
          <p:cNvSpPr/>
          <p:nvPr/>
        </p:nvSpPr>
        <p:spPr>
          <a:xfrm rot="14233469">
            <a:off x="5531182"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61" name="Group 160"/>
          <p:cNvGrpSpPr/>
          <p:nvPr/>
        </p:nvGrpSpPr>
        <p:grpSpPr>
          <a:xfrm rot="10800000">
            <a:off x="5572132" y="5643578"/>
            <a:ext cx="142876" cy="142876"/>
            <a:chOff x="5143504" y="2714620"/>
            <a:chExt cx="142876" cy="214314"/>
          </a:xfrm>
        </p:grpSpPr>
        <p:cxnSp>
          <p:nvCxnSpPr>
            <p:cNvPr id="162" name="Straight Connector 161"/>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3" name="Straight Connector 162"/>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64" name="Straight Connector 163"/>
          <p:cNvCxnSpPr/>
          <p:nvPr/>
        </p:nvCxnSpPr>
        <p:spPr>
          <a:xfrm rot="5400000">
            <a:off x="5978457"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rot="5400000">
            <a:off x="5978854"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66" name="Arc 165"/>
          <p:cNvSpPr/>
          <p:nvPr/>
        </p:nvSpPr>
        <p:spPr>
          <a:xfrm rot="14233469">
            <a:off x="6008945"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67" name="Group 166"/>
          <p:cNvGrpSpPr/>
          <p:nvPr/>
        </p:nvGrpSpPr>
        <p:grpSpPr>
          <a:xfrm rot="10800000">
            <a:off x="6049895" y="5643578"/>
            <a:ext cx="142876" cy="142876"/>
            <a:chOff x="5143504" y="2714620"/>
            <a:chExt cx="142876" cy="214314"/>
          </a:xfrm>
        </p:grpSpPr>
        <p:cxnSp>
          <p:nvCxnSpPr>
            <p:cNvPr id="168" name="Straight Connector 16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9" name="Straight Connector 16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70" name="Straight Connector 169"/>
          <p:cNvCxnSpPr/>
          <p:nvPr/>
        </p:nvCxnSpPr>
        <p:spPr>
          <a:xfrm rot="5400000">
            <a:off x="6500826" y="5642784"/>
            <a:ext cx="28575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1" name="Straight Connector 170"/>
          <p:cNvCxnSpPr/>
          <p:nvPr/>
        </p:nvCxnSpPr>
        <p:spPr>
          <a:xfrm rot="5400000">
            <a:off x="6501223" y="5214553"/>
            <a:ext cx="285752" cy="79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72" name="Arc 171"/>
          <p:cNvSpPr/>
          <p:nvPr/>
        </p:nvSpPr>
        <p:spPr>
          <a:xfrm rot="14233469">
            <a:off x="6531314" y="5354887"/>
            <a:ext cx="247079" cy="154249"/>
          </a:xfrm>
          <a:prstGeom prst="arc">
            <a:avLst/>
          </a:pr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173" name="Group 172"/>
          <p:cNvGrpSpPr/>
          <p:nvPr/>
        </p:nvGrpSpPr>
        <p:grpSpPr>
          <a:xfrm rot="10800000">
            <a:off x="6572264" y="5643578"/>
            <a:ext cx="142876" cy="142876"/>
            <a:chOff x="5143504" y="2714620"/>
            <a:chExt cx="142876" cy="214314"/>
          </a:xfrm>
        </p:grpSpPr>
        <p:cxnSp>
          <p:nvCxnSpPr>
            <p:cNvPr id="174" name="Straight Connector 173"/>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75" name="Straight Connector 174"/>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cxnSp>
        <p:nvCxnSpPr>
          <p:cNvPr id="176" name="Straight Connector 175"/>
          <p:cNvCxnSpPr/>
          <p:nvPr/>
        </p:nvCxnSpPr>
        <p:spPr>
          <a:xfrm rot="5400000">
            <a:off x="-142908" y="3429000"/>
            <a:ext cx="142876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78" name="TextBox 177"/>
          <p:cNvSpPr txBox="1"/>
          <p:nvPr/>
        </p:nvSpPr>
        <p:spPr>
          <a:xfrm>
            <a:off x="357158" y="2345288"/>
            <a:ext cx="357190" cy="369332"/>
          </a:xfrm>
          <a:prstGeom prst="rect">
            <a:avLst/>
          </a:prstGeom>
          <a:noFill/>
          <a:ln w="28575">
            <a:solidFill>
              <a:srgbClr val="00B050"/>
            </a:solidFill>
          </a:ln>
        </p:spPr>
        <p:txBody>
          <a:bodyPr wrap="square" rtlCol="0">
            <a:spAutoFit/>
          </a:bodyPr>
          <a:lstStyle/>
          <a:p>
            <a:r>
              <a:rPr lang="pt-BR" b="1" dirty="0" smtClean="0">
                <a:solidFill>
                  <a:srgbClr val="00B050"/>
                </a:solidFill>
              </a:rPr>
              <a:t>G</a:t>
            </a:r>
            <a:endParaRPr lang="en-US" b="1" dirty="0">
              <a:solidFill>
                <a:srgbClr val="00B050"/>
              </a:solidFill>
            </a:endParaRPr>
          </a:p>
        </p:txBody>
      </p:sp>
      <p:cxnSp>
        <p:nvCxnSpPr>
          <p:cNvPr id="179" name="Straight Connector 178"/>
          <p:cNvCxnSpPr/>
          <p:nvPr/>
        </p:nvCxnSpPr>
        <p:spPr>
          <a:xfrm rot="5400000">
            <a:off x="4287042" y="4356900"/>
            <a:ext cx="142876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80" name="Rectangle 179"/>
          <p:cNvSpPr/>
          <p:nvPr/>
        </p:nvSpPr>
        <p:spPr>
          <a:xfrm>
            <a:off x="928662" y="4000504"/>
            <a:ext cx="142876" cy="214314"/>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1" name="Rectangle 180"/>
          <p:cNvSpPr/>
          <p:nvPr/>
        </p:nvSpPr>
        <p:spPr>
          <a:xfrm>
            <a:off x="1500166" y="4000504"/>
            <a:ext cx="142876" cy="214314"/>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2" name="Straight Connector 181"/>
          <p:cNvCxnSpPr/>
          <p:nvPr/>
        </p:nvCxnSpPr>
        <p:spPr>
          <a:xfrm rot="5400000">
            <a:off x="827061" y="3816353"/>
            <a:ext cx="357190" cy="11112"/>
          </a:xfrm>
          <a:prstGeom prst="line">
            <a:avLst/>
          </a:prstGeom>
          <a:ln>
            <a:solidFill>
              <a:srgbClr val="00B050"/>
            </a:solidFill>
            <a:prstDash val="sysDot"/>
          </a:ln>
        </p:spPr>
        <p:style>
          <a:lnRef idx="2">
            <a:schemeClr val="dk1"/>
          </a:lnRef>
          <a:fillRef idx="0">
            <a:schemeClr val="dk1"/>
          </a:fillRef>
          <a:effectRef idx="1">
            <a:schemeClr val="dk1"/>
          </a:effectRef>
          <a:fontRef idx="minor">
            <a:schemeClr val="tx1"/>
          </a:fontRef>
        </p:style>
      </p:cxnSp>
      <p:cxnSp>
        <p:nvCxnSpPr>
          <p:cNvPr id="183" name="Straight Connector 182"/>
          <p:cNvCxnSpPr/>
          <p:nvPr/>
        </p:nvCxnSpPr>
        <p:spPr>
          <a:xfrm rot="5400000">
            <a:off x="1398565" y="3816353"/>
            <a:ext cx="357190" cy="11112"/>
          </a:xfrm>
          <a:prstGeom prst="line">
            <a:avLst/>
          </a:prstGeom>
          <a:ln>
            <a:solidFill>
              <a:srgbClr val="00B050"/>
            </a:solidFill>
            <a:prstDash val="sysDot"/>
          </a:ln>
        </p:spPr>
        <p:style>
          <a:lnRef idx="2">
            <a:schemeClr val="dk1"/>
          </a:lnRef>
          <a:fillRef idx="0">
            <a:schemeClr val="dk1"/>
          </a:fillRef>
          <a:effectRef idx="1">
            <a:schemeClr val="dk1"/>
          </a:effectRef>
          <a:fontRef idx="minor">
            <a:schemeClr val="tx1"/>
          </a:fontRef>
        </p:style>
      </p:cxnSp>
      <p:cxnSp>
        <p:nvCxnSpPr>
          <p:cNvPr id="184" name="Straight Connector 183"/>
          <p:cNvCxnSpPr/>
          <p:nvPr/>
        </p:nvCxnSpPr>
        <p:spPr>
          <a:xfrm rot="10800000">
            <a:off x="1000100" y="3643314"/>
            <a:ext cx="571504" cy="1588"/>
          </a:xfrm>
          <a:prstGeom prst="line">
            <a:avLst/>
          </a:prstGeom>
          <a:ln>
            <a:solidFill>
              <a:srgbClr val="00B050"/>
            </a:solidFill>
            <a:prstDash val="sysDot"/>
          </a:ln>
        </p:spPr>
        <p:style>
          <a:lnRef idx="2">
            <a:schemeClr val="dk1"/>
          </a:lnRef>
          <a:fillRef idx="0">
            <a:schemeClr val="dk1"/>
          </a:fillRef>
          <a:effectRef idx="1">
            <a:schemeClr val="dk1"/>
          </a:effectRef>
          <a:fontRef idx="minor">
            <a:schemeClr val="tx1"/>
          </a:fontRef>
        </p:style>
      </p:cxnSp>
      <p:cxnSp>
        <p:nvCxnSpPr>
          <p:cNvPr id="187" name="Straight Connector 186"/>
          <p:cNvCxnSpPr>
            <a:endCxn id="94" idx="32"/>
          </p:cNvCxnSpPr>
          <p:nvPr/>
        </p:nvCxnSpPr>
        <p:spPr>
          <a:xfrm rot="5400000">
            <a:off x="4535797" y="3104109"/>
            <a:ext cx="925758" cy="3904"/>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89" name="Freeform 188"/>
          <p:cNvSpPr/>
          <p:nvPr/>
        </p:nvSpPr>
        <p:spPr>
          <a:xfrm rot="10800000">
            <a:off x="4786313" y="3643313"/>
            <a:ext cx="500066" cy="142875"/>
          </a:xfrm>
          <a:custGeom>
            <a:avLst/>
            <a:gdLst>
              <a:gd name="connsiteX0" fmla="*/ 0 w 2497541"/>
              <a:gd name="connsiteY0" fmla="*/ 760323 h 760323"/>
              <a:gd name="connsiteX1" fmla="*/ 13648 w 2497541"/>
              <a:gd name="connsiteY1" fmla="*/ 705732 h 760323"/>
              <a:gd name="connsiteX2" fmla="*/ 40944 w 2497541"/>
              <a:gd name="connsiteY2" fmla="*/ 651141 h 760323"/>
              <a:gd name="connsiteX3" fmla="*/ 68239 w 2497541"/>
              <a:gd name="connsiteY3" fmla="*/ 582903 h 760323"/>
              <a:gd name="connsiteX4" fmla="*/ 81887 w 2497541"/>
              <a:gd name="connsiteY4" fmla="*/ 541959 h 760323"/>
              <a:gd name="connsiteX5" fmla="*/ 136478 w 2497541"/>
              <a:gd name="connsiteY5" fmla="*/ 419129 h 760323"/>
              <a:gd name="connsiteX6" fmla="*/ 163773 w 2497541"/>
              <a:gd name="connsiteY6" fmla="*/ 378186 h 760323"/>
              <a:gd name="connsiteX7" fmla="*/ 191069 w 2497541"/>
              <a:gd name="connsiteY7" fmla="*/ 309947 h 760323"/>
              <a:gd name="connsiteX8" fmla="*/ 218364 w 2497541"/>
              <a:gd name="connsiteY8" fmla="*/ 269004 h 760323"/>
              <a:gd name="connsiteX9" fmla="*/ 245660 w 2497541"/>
              <a:gd name="connsiteY9" fmla="*/ 187117 h 760323"/>
              <a:gd name="connsiteX10" fmla="*/ 313899 w 2497541"/>
              <a:gd name="connsiteY10" fmla="*/ 91583 h 760323"/>
              <a:gd name="connsiteX11" fmla="*/ 354842 w 2497541"/>
              <a:gd name="connsiteY11" fmla="*/ 241709 h 760323"/>
              <a:gd name="connsiteX12" fmla="*/ 382138 w 2497541"/>
              <a:gd name="connsiteY12" fmla="*/ 282652 h 760323"/>
              <a:gd name="connsiteX13" fmla="*/ 436729 w 2497541"/>
              <a:gd name="connsiteY13" fmla="*/ 364538 h 760323"/>
              <a:gd name="connsiteX14" fmla="*/ 464024 w 2497541"/>
              <a:gd name="connsiteY14" fmla="*/ 460073 h 760323"/>
              <a:gd name="connsiteX15" fmla="*/ 518615 w 2497541"/>
              <a:gd name="connsiteY15" fmla="*/ 541959 h 760323"/>
              <a:gd name="connsiteX16" fmla="*/ 573206 w 2497541"/>
              <a:gd name="connsiteY16" fmla="*/ 623846 h 760323"/>
              <a:gd name="connsiteX17" fmla="*/ 600502 w 2497541"/>
              <a:gd name="connsiteY17" fmla="*/ 664789 h 760323"/>
              <a:gd name="connsiteX18" fmla="*/ 614150 w 2497541"/>
              <a:gd name="connsiteY18" fmla="*/ 705732 h 760323"/>
              <a:gd name="connsiteX19" fmla="*/ 655093 w 2497541"/>
              <a:gd name="connsiteY19" fmla="*/ 678437 h 760323"/>
              <a:gd name="connsiteX20" fmla="*/ 668741 w 2497541"/>
              <a:gd name="connsiteY20" fmla="*/ 623846 h 760323"/>
              <a:gd name="connsiteX21" fmla="*/ 696036 w 2497541"/>
              <a:gd name="connsiteY21" fmla="*/ 541959 h 760323"/>
              <a:gd name="connsiteX22" fmla="*/ 709684 w 2497541"/>
              <a:gd name="connsiteY22" fmla="*/ 501016 h 760323"/>
              <a:gd name="connsiteX23" fmla="*/ 736979 w 2497541"/>
              <a:gd name="connsiteY23" fmla="*/ 460073 h 760323"/>
              <a:gd name="connsiteX24" fmla="*/ 750627 w 2497541"/>
              <a:gd name="connsiteY24" fmla="*/ 391834 h 760323"/>
              <a:gd name="connsiteX25" fmla="*/ 777923 w 2497541"/>
              <a:gd name="connsiteY25" fmla="*/ 309947 h 760323"/>
              <a:gd name="connsiteX26" fmla="*/ 791570 w 2497541"/>
              <a:gd name="connsiteY26" fmla="*/ 269004 h 760323"/>
              <a:gd name="connsiteX27" fmla="*/ 805218 w 2497541"/>
              <a:gd name="connsiteY27" fmla="*/ 200765 h 760323"/>
              <a:gd name="connsiteX28" fmla="*/ 859809 w 2497541"/>
              <a:gd name="connsiteY28" fmla="*/ 91583 h 760323"/>
              <a:gd name="connsiteX29" fmla="*/ 900753 w 2497541"/>
              <a:gd name="connsiteY29" fmla="*/ 132526 h 760323"/>
              <a:gd name="connsiteX30" fmla="*/ 941696 w 2497541"/>
              <a:gd name="connsiteY30" fmla="*/ 241709 h 760323"/>
              <a:gd name="connsiteX31" fmla="*/ 1023582 w 2497541"/>
              <a:gd name="connsiteY31" fmla="*/ 323595 h 760323"/>
              <a:gd name="connsiteX32" fmla="*/ 1050878 w 2497541"/>
              <a:gd name="connsiteY32" fmla="*/ 364538 h 760323"/>
              <a:gd name="connsiteX33" fmla="*/ 1078173 w 2497541"/>
              <a:gd name="connsiteY33" fmla="*/ 460073 h 760323"/>
              <a:gd name="connsiteX34" fmla="*/ 1132764 w 2497541"/>
              <a:gd name="connsiteY34" fmla="*/ 541959 h 760323"/>
              <a:gd name="connsiteX35" fmla="*/ 1214651 w 2497541"/>
              <a:gd name="connsiteY35" fmla="*/ 596550 h 760323"/>
              <a:gd name="connsiteX36" fmla="*/ 1255594 w 2497541"/>
              <a:gd name="connsiteY36" fmla="*/ 610198 h 760323"/>
              <a:gd name="connsiteX37" fmla="*/ 1269242 w 2497541"/>
              <a:gd name="connsiteY37" fmla="*/ 569255 h 760323"/>
              <a:gd name="connsiteX38" fmla="*/ 1310185 w 2497541"/>
              <a:gd name="connsiteY38" fmla="*/ 405482 h 760323"/>
              <a:gd name="connsiteX39" fmla="*/ 1310185 w 2497541"/>
              <a:gd name="connsiteY39" fmla="*/ 405482 h 760323"/>
              <a:gd name="connsiteX40" fmla="*/ 1351129 w 2497541"/>
              <a:gd name="connsiteY40" fmla="*/ 296300 h 760323"/>
              <a:gd name="connsiteX41" fmla="*/ 1392072 w 2497541"/>
              <a:gd name="connsiteY41" fmla="*/ 187117 h 760323"/>
              <a:gd name="connsiteX42" fmla="*/ 1419367 w 2497541"/>
              <a:gd name="connsiteY42" fmla="*/ 146174 h 760323"/>
              <a:gd name="connsiteX43" fmla="*/ 1473958 w 2497541"/>
              <a:gd name="connsiteY43" fmla="*/ 23344 h 760323"/>
              <a:gd name="connsiteX44" fmla="*/ 1528550 w 2497541"/>
              <a:gd name="connsiteY44" fmla="*/ 105231 h 760323"/>
              <a:gd name="connsiteX45" fmla="*/ 1569493 w 2497541"/>
              <a:gd name="connsiteY45" fmla="*/ 159822 h 760323"/>
              <a:gd name="connsiteX46" fmla="*/ 1596788 w 2497541"/>
              <a:gd name="connsiteY46" fmla="*/ 200765 h 760323"/>
              <a:gd name="connsiteX47" fmla="*/ 1678675 w 2497541"/>
              <a:gd name="connsiteY47" fmla="*/ 309947 h 760323"/>
              <a:gd name="connsiteX48" fmla="*/ 1719618 w 2497541"/>
              <a:gd name="connsiteY48" fmla="*/ 391834 h 760323"/>
              <a:gd name="connsiteX49" fmla="*/ 1733266 w 2497541"/>
              <a:gd name="connsiteY49" fmla="*/ 432777 h 760323"/>
              <a:gd name="connsiteX50" fmla="*/ 1815153 w 2497541"/>
              <a:gd name="connsiteY50" fmla="*/ 501016 h 760323"/>
              <a:gd name="connsiteX51" fmla="*/ 1869744 w 2497541"/>
              <a:gd name="connsiteY51" fmla="*/ 623846 h 760323"/>
              <a:gd name="connsiteX52" fmla="*/ 1897039 w 2497541"/>
              <a:gd name="connsiteY52" fmla="*/ 541959 h 760323"/>
              <a:gd name="connsiteX53" fmla="*/ 1924335 w 2497541"/>
              <a:gd name="connsiteY53" fmla="*/ 432777 h 760323"/>
              <a:gd name="connsiteX54" fmla="*/ 1965278 w 2497541"/>
              <a:gd name="connsiteY54" fmla="*/ 269004 h 760323"/>
              <a:gd name="connsiteX55" fmla="*/ 2047164 w 2497541"/>
              <a:gd name="connsiteY55" fmla="*/ 146174 h 760323"/>
              <a:gd name="connsiteX56" fmla="*/ 2101755 w 2497541"/>
              <a:gd name="connsiteY56" fmla="*/ 64288 h 760323"/>
              <a:gd name="connsiteX57" fmla="*/ 2129051 w 2497541"/>
              <a:gd name="connsiteY57" fmla="*/ 23344 h 760323"/>
              <a:gd name="connsiteX58" fmla="*/ 2169994 w 2497541"/>
              <a:gd name="connsiteY58" fmla="*/ 118879 h 760323"/>
              <a:gd name="connsiteX59" fmla="*/ 2210938 w 2497541"/>
              <a:gd name="connsiteY59" fmla="*/ 255356 h 760323"/>
              <a:gd name="connsiteX60" fmla="*/ 2320120 w 2497541"/>
              <a:gd name="connsiteY60" fmla="*/ 419129 h 760323"/>
              <a:gd name="connsiteX61" fmla="*/ 2347415 w 2497541"/>
              <a:gd name="connsiteY61" fmla="*/ 460073 h 760323"/>
              <a:gd name="connsiteX62" fmla="*/ 2402006 w 2497541"/>
              <a:gd name="connsiteY62" fmla="*/ 541959 h 760323"/>
              <a:gd name="connsiteX63" fmla="*/ 2470245 w 2497541"/>
              <a:gd name="connsiteY63" fmla="*/ 664789 h 760323"/>
              <a:gd name="connsiteX64" fmla="*/ 2497541 w 2497541"/>
              <a:gd name="connsiteY64" fmla="*/ 678437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97541" h="760323">
                <a:moveTo>
                  <a:pt x="0" y="760323"/>
                </a:moveTo>
                <a:cubicBezTo>
                  <a:pt x="4549" y="742126"/>
                  <a:pt x="7062" y="723295"/>
                  <a:pt x="13648" y="705732"/>
                </a:cubicBezTo>
                <a:cubicBezTo>
                  <a:pt x="20792" y="686682"/>
                  <a:pt x="32681" y="669732"/>
                  <a:pt x="40944" y="651141"/>
                </a:cubicBezTo>
                <a:cubicBezTo>
                  <a:pt x="50894" y="628754"/>
                  <a:pt x="59637" y="605841"/>
                  <a:pt x="68239" y="582903"/>
                </a:cubicBezTo>
                <a:cubicBezTo>
                  <a:pt x="73290" y="569433"/>
                  <a:pt x="76836" y="555429"/>
                  <a:pt x="81887" y="541959"/>
                </a:cubicBezTo>
                <a:cubicBezTo>
                  <a:pt x="97842" y="499411"/>
                  <a:pt x="113918" y="458609"/>
                  <a:pt x="136478" y="419129"/>
                </a:cubicBezTo>
                <a:cubicBezTo>
                  <a:pt x="144616" y="404888"/>
                  <a:pt x="156438" y="392857"/>
                  <a:pt x="163773" y="378186"/>
                </a:cubicBezTo>
                <a:cubicBezTo>
                  <a:pt x="174729" y="356274"/>
                  <a:pt x="180113" y="331859"/>
                  <a:pt x="191069" y="309947"/>
                </a:cubicBezTo>
                <a:cubicBezTo>
                  <a:pt x="198404" y="295276"/>
                  <a:pt x="211702" y="283993"/>
                  <a:pt x="218364" y="269004"/>
                </a:cubicBezTo>
                <a:cubicBezTo>
                  <a:pt x="230049" y="242712"/>
                  <a:pt x="229700" y="211057"/>
                  <a:pt x="245660" y="187117"/>
                </a:cubicBezTo>
                <a:cubicBezTo>
                  <a:pt x="285572" y="127248"/>
                  <a:pt x="263113" y="159296"/>
                  <a:pt x="313899" y="91583"/>
                </a:cubicBezTo>
                <a:cubicBezTo>
                  <a:pt x="321223" y="128203"/>
                  <a:pt x="335054" y="212028"/>
                  <a:pt x="354842" y="241709"/>
                </a:cubicBezTo>
                <a:lnTo>
                  <a:pt x="382138" y="282652"/>
                </a:lnTo>
                <a:cubicBezTo>
                  <a:pt x="414588" y="380006"/>
                  <a:pt x="368574" y="262305"/>
                  <a:pt x="436729" y="364538"/>
                </a:cubicBezTo>
                <a:cubicBezTo>
                  <a:pt x="450138" y="384651"/>
                  <a:pt x="454931" y="441886"/>
                  <a:pt x="464024" y="460073"/>
                </a:cubicBezTo>
                <a:cubicBezTo>
                  <a:pt x="478695" y="489415"/>
                  <a:pt x="500418" y="514664"/>
                  <a:pt x="518615" y="541959"/>
                </a:cubicBezTo>
                <a:lnTo>
                  <a:pt x="573206" y="623846"/>
                </a:lnTo>
                <a:cubicBezTo>
                  <a:pt x="582305" y="637494"/>
                  <a:pt x="595315" y="649228"/>
                  <a:pt x="600502" y="664789"/>
                </a:cubicBezTo>
                <a:lnTo>
                  <a:pt x="614150" y="705732"/>
                </a:lnTo>
                <a:cubicBezTo>
                  <a:pt x="627798" y="696634"/>
                  <a:pt x="645995" y="692085"/>
                  <a:pt x="655093" y="678437"/>
                </a:cubicBezTo>
                <a:cubicBezTo>
                  <a:pt x="665498" y="662830"/>
                  <a:pt x="663351" y="641812"/>
                  <a:pt x="668741" y="623846"/>
                </a:cubicBezTo>
                <a:cubicBezTo>
                  <a:pt x="677009" y="596287"/>
                  <a:pt x="686938" y="569255"/>
                  <a:pt x="696036" y="541959"/>
                </a:cubicBezTo>
                <a:cubicBezTo>
                  <a:pt x="700585" y="528311"/>
                  <a:pt x="701704" y="512986"/>
                  <a:pt x="709684" y="501016"/>
                </a:cubicBezTo>
                <a:lnTo>
                  <a:pt x="736979" y="460073"/>
                </a:lnTo>
                <a:cubicBezTo>
                  <a:pt x="741528" y="437327"/>
                  <a:pt x="744523" y="414213"/>
                  <a:pt x="750627" y="391834"/>
                </a:cubicBezTo>
                <a:cubicBezTo>
                  <a:pt x="758198" y="364076"/>
                  <a:pt x="768825" y="337243"/>
                  <a:pt x="777923" y="309947"/>
                </a:cubicBezTo>
                <a:cubicBezTo>
                  <a:pt x="782472" y="296299"/>
                  <a:pt x="788749" y="283110"/>
                  <a:pt x="791570" y="269004"/>
                </a:cubicBezTo>
                <a:cubicBezTo>
                  <a:pt x="796119" y="246258"/>
                  <a:pt x="796891" y="222416"/>
                  <a:pt x="805218" y="200765"/>
                </a:cubicBezTo>
                <a:cubicBezTo>
                  <a:pt x="819825" y="162787"/>
                  <a:pt x="859809" y="91583"/>
                  <a:pt x="859809" y="91583"/>
                </a:cubicBezTo>
                <a:cubicBezTo>
                  <a:pt x="873457" y="105231"/>
                  <a:pt x="891177" y="115768"/>
                  <a:pt x="900753" y="132526"/>
                </a:cubicBezTo>
                <a:cubicBezTo>
                  <a:pt x="953611" y="225027"/>
                  <a:pt x="868833" y="150629"/>
                  <a:pt x="941696" y="241709"/>
                </a:cubicBezTo>
                <a:cubicBezTo>
                  <a:pt x="965810" y="271852"/>
                  <a:pt x="1002169" y="291477"/>
                  <a:pt x="1023582" y="323595"/>
                </a:cubicBezTo>
                <a:lnTo>
                  <a:pt x="1050878" y="364538"/>
                </a:lnTo>
                <a:cubicBezTo>
                  <a:pt x="1054089" y="377381"/>
                  <a:pt x="1069276" y="444058"/>
                  <a:pt x="1078173" y="460073"/>
                </a:cubicBezTo>
                <a:cubicBezTo>
                  <a:pt x="1094104" y="488750"/>
                  <a:pt x="1105469" y="523762"/>
                  <a:pt x="1132764" y="541959"/>
                </a:cubicBezTo>
                <a:lnTo>
                  <a:pt x="1214651" y="596550"/>
                </a:lnTo>
                <a:cubicBezTo>
                  <a:pt x="1252701" y="710699"/>
                  <a:pt x="1233548" y="698382"/>
                  <a:pt x="1255594" y="610198"/>
                </a:cubicBezTo>
                <a:cubicBezTo>
                  <a:pt x="1259083" y="596242"/>
                  <a:pt x="1264693" y="582903"/>
                  <a:pt x="1269242" y="569255"/>
                </a:cubicBezTo>
                <a:cubicBezTo>
                  <a:pt x="1287620" y="458988"/>
                  <a:pt x="1274139" y="513620"/>
                  <a:pt x="1310185" y="405482"/>
                </a:cubicBezTo>
                <a:lnTo>
                  <a:pt x="1310185" y="405482"/>
                </a:lnTo>
                <a:cubicBezTo>
                  <a:pt x="1327050" y="321159"/>
                  <a:pt x="1310966" y="356544"/>
                  <a:pt x="1351129" y="296300"/>
                </a:cubicBezTo>
                <a:cubicBezTo>
                  <a:pt x="1362942" y="260858"/>
                  <a:pt x="1375748" y="219766"/>
                  <a:pt x="1392072" y="187117"/>
                </a:cubicBezTo>
                <a:cubicBezTo>
                  <a:pt x="1399407" y="172446"/>
                  <a:pt x="1412705" y="161163"/>
                  <a:pt x="1419367" y="146174"/>
                </a:cubicBezTo>
                <a:cubicBezTo>
                  <a:pt x="1484334" y="0"/>
                  <a:pt x="1412185" y="116007"/>
                  <a:pt x="1473958" y="23344"/>
                </a:cubicBezTo>
                <a:cubicBezTo>
                  <a:pt x="1569239" y="118625"/>
                  <a:pt x="1475880" y="13059"/>
                  <a:pt x="1528550" y="105231"/>
                </a:cubicBezTo>
                <a:cubicBezTo>
                  <a:pt x="1539835" y="124980"/>
                  <a:pt x="1556272" y="141313"/>
                  <a:pt x="1569493" y="159822"/>
                </a:cubicBezTo>
                <a:cubicBezTo>
                  <a:pt x="1579027" y="173169"/>
                  <a:pt x="1586947" y="187643"/>
                  <a:pt x="1596788" y="200765"/>
                </a:cubicBezTo>
                <a:cubicBezTo>
                  <a:pt x="1694054" y="330454"/>
                  <a:pt x="1616960" y="217377"/>
                  <a:pt x="1678675" y="309947"/>
                </a:cubicBezTo>
                <a:cubicBezTo>
                  <a:pt x="1712979" y="412859"/>
                  <a:pt x="1666706" y="286010"/>
                  <a:pt x="1719618" y="391834"/>
                </a:cubicBezTo>
                <a:cubicBezTo>
                  <a:pt x="1726052" y="404701"/>
                  <a:pt x="1725286" y="420807"/>
                  <a:pt x="1733266" y="432777"/>
                </a:cubicBezTo>
                <a:cubicBezTo>
                  <a:pt x="1754283" y="464302"/>
                  <a:pt x="1784941" y="480875"/>
                  <a:pt x="1815153" y="501016"/>
                </a:cubicBezTo>
                <a:cubicBezTo>
                  <a:pt x="1847635" y="598464"/>
                  <a:pt x="1826488" y="558963"/>
                  <a:pt x="1869744" y="623846"/>
                </a:cubicBezTo>
                <a:cubicBezTo>
                  <a:pt x="1878842" y="596550"/>
                  <a:pt x="1891396" y="570172"/>
                  <a:pt x="1897039" y="541959"/>
                </a:cubicBezTo>
                <a:cubicBezTo>
                  <a:pt x="1913508" y="459613"/>
                  <a:pt x="1903351" y="495726"/>
                  <a:pt x="1924335" y="432777"/>
                </a:cubicBezTo>
                <a:cubicBezTo>
                  <a:pt x="1931157" y="391843"/>
                  <a:pt x="1941246" y="305053"/>
                  <a:pt x="1965278" y="269004"/>
                </a:cubicBezTo>
                <a:lnTo>
                  <a:pt x="2047164" y="146174"/>
                </a:lnTo>
                <a:lnTo>
                  <a:pt x="2101755" y="64288"/>
                </a:lnTo>
                <a:lnTo>
                  <a:pt x="2129051" y="23344"/>
                </a:lnTo>
                <a:cubicBezTo>
                  <a:pt x="2153318" y="71877"/>
                  <a:pt x="2156605" y="72016"/>
                  <a:pt x="2169994" y="118879"/>
                </a:cubicBezTo>
                <a:cubicBezTo>
                  <a:pt x="2179530" y="152256"/>
                  <a:pt x="2194722" y="231032"/>
                  <a:pt x="2210938" y="255356"/>
                </a:cubicBezTo>
                <a:lnTo>
                  <a:pt x="2320120" y="419129"/>
                </a:lnTo>
                <a:cubicBezTo>
                  <a:pt x="2329219" y="432777"/>
                  <a:pt x="2342228" y="444512"/>
                  <a:pt x="2347415" y="460073"/>
                </a:cubicBezTo>
                <a:cubicBezTo>
                  <a:pt x="2367167" y="519326"/>
                  <a:pt x="2350891" y="490844"/>
                  <a:pt x="2402006" y="541959"/>
                </a:cubicBezTo>
                <a:cubicBezTo>
                  <a:pt x="2415052" y="581097"/>
                  <a:pt x="2432702" y="646018"/>
                  <a:pt x="2470245" y="664789"/>
                </a:cubicBezTo>
                <a:lnTo>
                  <a:pt x="2497541" y="678437"/>
                </a:lnTo>
              </a:path>
            </a:pathLst>
          </a:cu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3" name="Rectangle 192"/>
          <p:cNvSpPr/>
          <p:nvPr/>
        </p:nvSpPr>
        <p:spPr>
          <a:xfrm>
            <a:off x="4929190" y="3000372"/>
            <a:ext cx="142876" cy="214314"/>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 name="Freeform 193"/>
          <p:cNvSpPr/>
          <p:nvPr/>
        </p:nvSpPr>
        <p:spPr>
          <a:xfrm rot="5400000">
            <a:off x="4349639" y="1890914"/>
            <a:ext cx="386801" cy="227831"/>
          </a:xfrm>
          <a:custGeom>
            <a:avLst/>
            <a:gdLst>
              <a:gd name="connsiteX0" fmla="*/ 0 w 2497541"/>
              <a:gd name="connsiteY0" fmla="*/ 760323 h 760323"/>
              <a:gd name="connsiteX1" fmla="*/ 13648 w 2497541"/>
              <a:gd name="connsiteY1" fmla="*/ 705732 h 760323"/>
              <a:gd name="connsiteX2" fmla="*/ 40944 w 2497541"/>
              <a:gd name="connsiteY2" fmla="*/ 651141 h 760323"/>
              <a:gd name="connsiteX3" fmla="*/ 68239 w 2497541"/>
              <a:gd name="connsiteY3" fmla="*/ 582903 h 760323"/>
              <a:gd name="connsiteX4" fmla="*/ 81887 w 2497541"/>
              <a:gd name="connsiteY4" fmla="*/ 541959 h 760323"/>
              <a:gd name="connsiteX5" fmla="*/ 136478 w 2497541"/>
              <a:gd name="connsiteY5" fmla="*/ 419129 h 760323"/>
              <a:gd name="connsiteX6" fmla="*/ 163773 w 2497541"/>
              <a:gd name="connsiteY6" fmla="*/ 378186 h 760323"/>
              <a:gd name="connsiteX7" fmla="*/ 191069 w 2497541"/>
              <a:gd name="connsiteY7" fmla="*/ 309947 h 760323"/>
              <a:gd name="connsiteX8" fmla="*/ 218364 w 2497541"/>
              <a:gd name="connsiteY8" fmla="*/ 269004 h 760323"/>
              <a:gd name="connsiteX9" fmla="*/ 245660 w 2497541"/>
              <a:gd name="connsiteY9" fmla="*/ 187117 h 760323"/>
              <a:gd name="connsiteX10" fmla="*/ 313899 w 2497541"/>
              <a:gd name="connsiteY10" fmla="*/ 91583 h 760323"/>
              <a:gd name="connsiteX11" fmla="*/ 354842 w 2497541"/>
              <a:gd name="connsiteY11" fmla="*/ 241709 h 760323"/>
              <a:gd name="connsiteX12" fmla="*/ 382138 w 2497541"/>
              <a:gd name="connsiteY12" fmla="*/ 282652 h 760323"/>
              <a:gd name="connsiteX13" fmla="*/ 436729 w 2497541"/>
              <a:gd name="connsiteY13" fmla="*/ 364538 h 760323"/>
              <a:gd name="connsiteX14" fmla="*/ 464024 w 2497541"/>
              <a:gd name="connsiteY14" fmla="*/ 460073 h 760323"/>
              <a:gd name="connsiteX15" fmla="*/ 518615 w 2497541"/>
              <a:gd name="connsiteY15" fmla="*/ 541959 h 760323"/>
              <a:gd name="connsiteX16" fmla="*/ 573206 w 2497541"/>
              <a:gd name="connsiteY16" fmla="*/ 623846 h 760323"/>
              <a:gd name="connsiteX17" fmla="*/ 600502 w 2497541"/>
              <a:gd name="connsiteY17" fmla="*/ 664789 h 760323"/>
              <a:gd name="connsiteX18" fmla="*/ 614150 w 2497541"/>
              <a:gd name="connsiteY18" fmla="*/ 705732 h 760323"/>
              <a:gd name="connsiteX19" fmla="*/ 655093 w 2497541"/>
              <a:gd name="connsiteY19" fmla="*/ 678437 h 760323"/>
              <a:gd name="connsiteX20" fmla="*/ 668741 w 2497541"/>
              <a:gd name="connsiteY20" fmla="*/ 623846 h 760323"/>
              <a:gd name="connsiteX21" fmla="*/ 696036 w 2497541"/>
              <a:gd name="connsiteY21" fmla="*/ 541959 h 760323"/>
              <a:gd name="connsiteX22" fmla="*/ 709684 w 2497541"/>
              <a:gd name="connsiteY22" fmla="*/ 501016 h 760323"/>
              <a:gd name="connsiteX23" fmla="*/ 736979 w 2497541"/>
              <a:gd name="connsiteY23" fmla="*/ 460073 h 760323"/>
              <a:gd name="connsiteX24" fmla="*/ 750627 w 2497541"/>
              <a:gd name="connsiteY24" fmla="*/ 391834 h 760323"/>
              <a:gd name="connsiteX25" fmla="*/ 777923 w 2497541"/>
              <a:gd name="connsiteY25" fmla="*/ 309947 h 760323"/>
              <a:gd name="connsiteX26" fmla="*/ 791570 w 2497541"/>
              <a:gd name="connsiteY26" fmla="*/ 269004 h 760323"/>
              <a:gd name="connsiteX27" fmla="*/ 805218 w 2497541"/>
              <a:gd name="connsiteY27" fmla="*/ 200765 h 760323"/>
              <a:gd name="connsiteX28" fmla="*/ 859809 w 2497541"/>
              <a:gd name="connsiteY28" fmla="*/ 91583 h 760323"/>
              <a:gd name="connsiteX29" fmla="*/ 900753 w 2497541"/>
              <a:gd name="connsiteY29" fmla="*/ 132526 h 760323"/>
              <a:gd name="connsiteX30" fmla="*/ 941696 w 2497541"/>
              <a:gd name="connsiteY30" fmla="*/ 241709 h 760323"/>
              <a:gd name="connsiteX31" fmla="*/ 1023582 w 2497541"/>
              <a:gd name="connsiteY31" fmla="*/ 323595 h 760323"/>
              <a:gd name="connsiteX32" fmla="*/ 1050878 w 2497541"/>
              <a:gd name="connsiteY32" fmla="*/ 364538 h 760323"/>
              <a:gd name="connsiteX33" fmla="*/ 1078173 w 2497541"/>
              <a:gd name="connsiteY33" fmla="*/ 460073 h 760323"/>
              <a:gd name="connsiteX34" fmla="*/ 1132764 w 2497541"/>
              <a:gd name="connsiteY34" fmla="*/ 541959 h 760323"/>
              <a:gd name="connsiteX35" fmla="*/ 1214651 w 2497541"/>
              <a:gd name="connsiteY35" fmla="*/ 596550 h 760323"/>
              <a:gd name="connsiteX36" fmla="*/ 1255594 w 2497541"/>
              <a:gd name="connsiteY36" fmla="*/ 610198 h 760323"/>
              <a:gd name="connsiteX37" fmla="*/ 1269242 w 2497541"/>
              <a:gd name="connsiteY37" fmla="*/ 569255 h 760323"/>
              <a:gd name="connsiteX38" fmla="*/ 1310185 w 2497541"/>
              <a:gd name="connsiteY38" fmla="*/ 405482 h 760323"/>
              <a:gd name="connsiteX39" fmla="*/ 1310185 w 2497541"/>
              <a:gd name="connsiteY39" fmla="*/ 405482 h 760323"/>
              <a:gd name="connsiteX40" fmla="*/ 1351129 w 2497541"/>
              <a:gd name="connsiteY40" fmla="*/ 296300 h 760323"/>
              <a:gd name="connsiteX41" fmla="*/ 1392072 w 2497541"/>
              <a:gd name="connsiteY41" fmla="*/ 187117 h 760323"/>
              <a:gd name="connsiteX42" fmla="*/ 1419367 w 2497541"/>
              <a:gd name="connsiteY42" fmla="*/ 146174 h 760323"/>
              <a:gd name="connsiteX43" fmla="*/ 1473958 w 2497541"/>
              <a:gd name="connsiteY43" fmla="*/ 23344 h 760323"/>
              <a:gd name="connsiteX44" fmla="*/ 1528550 w 2497541"/>
              <a:gd name="connsiteY44" fmla="*/ 105231 h 760323"/>
              <a:gd name="connsiteX45" fmla="*/ 1569493 w 2497541"/>
              <a:gd name="connsiteY45" fmla="*/ 159822 h 760323"/>
              <a:gd name="connsiteX46" fmla="*/ 1596788 w 2497541"/>
              <a:gd name="connsiteY46" fmla="*/ 200765 h 760323"/>
              <a:gd name="connsiteX47" fmla="*/ 1678675 w 2497541"/>
              <a:gd name="connsiteY47" fmla="*/ 309947 h 760323"/>
              <a:gd name="connsiteX48" fmla="*/ 1719618 w 2497541"/>
              <a:gd name="connsiteY48" fmla="*/ 391834 h 760323"/>
              <a:gd name="connsiteX49" fmla="*/ 1733266 w 2497541"/>
              <a:gd name="connsiteY49" fmla="*/ 432777 h 760323"/>
              <a:gd name="connsiteX50" fmla="*/ 1815153 w 2497541"/>
              <a:gd name="connsiteY50" fmla="*/ 501016 h 760323"/>
              <a:gd name="connsiteX51" fmla="*/ 1869744 w 2497541"/>
              <a:gd name="connsiteY51" fmla="*/ 623846 h 760323"/>
              <a:gd name="connsiteX52" fmla="*/ 1897039 w 2497541"/>
              <a:gd name="connsiteY52" fmla="*/ 541959 h 760323"/>
              <a:gd name="connsiteX53" fmla="*/ 1924335 w 2497541"/>
              <a:gd name="connsiteY53" fmla="*/ 432777 h 760323"/>
              <a:gd name="connsiteX54" fmla="*/ 1965278 w 2497541"/>
              <a:gd name="connsiteY54" fmla="*/ 269004 h 760323"/>
              <a:gd name="connsiteX55" fmla="*/ 2047164 w 2497541"/>
              <a:gd name="connsiteY55" fmla="*/ 146174 h 760323"/>
              <a:gd name="connsiteX56" fmla="*/ 2101755 w 2497541"/>
              <a:gd name="connsiteY56" fmla="*/ 64288 h 760323"/>
              <a:gd name="connsiteX57" fmla="*/ 2129051 w 2497541"/>
              <a:gd name="connsiteY57" fmla="*/ 23344 h 760323"/>
              <a:gd name="connsiteX58" fmla="*/ 2169994 w 2497541"/>
              <a:gd name="connsiteY58" fmla="*/ 118879 h 760323"/>
              <a:gd name="connsiteX59" fmla="*/ 2210938 w 2497541"/>
              <a:gd name="connsiteY59" fmla="*/ 255356 h 760323"/>
              <a:gd name="connsiteX60" fmla="*/ 2320120 w 2497541"/>
              <a:gd name="connsiteY60" fmla="*/ 419129 h 760323"/>
              <a:gd name="connsiteX61" fmla="*/ 2347415 w 2497541"/>
              <a:gd name="connsiteY61" fmla="*/ 460073 h 760323"/>
              <a:gd name="connsiteX62" fmla="*/ 2402006 w 2497541"/>
              <a:gd name="connsiteY62" fmla="*/ 541959 h 760323"/>
              <a:gd name="connsiteX63" fmla="*/ 2470245 w 2497541"/>
              <a:gd name="connsiteY63" fmla="*/ 664789 h 760323"/>
              <a:gd name="connsiteX64" fmla="*/ 2497541 w 2497541"/>
              <a:gd name="connsiteY64" fmla="*/ 678437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97541" h="760323">
                <a:moveTo>
                  <a:pt x="0" y="760323"/>
                </a:moveTo>
                <a:cubicBezTo>
                  <a:pt x="4549" y="742126"/>
                  <a:pt x="7062" y="723295"/>
                  <a:pt x="13648" y="705732"/>
                </a:cubicBezTo>
                <a:cubicBezTo>
                  <a:pt x="20792" y="686682"/>
                  <a:pt x="32681" y="669732"/>
                  <a:pt x="40944" y="651141"/>
                </a:cubicBezTo>
                <a:cubicBezTo>
                  <a:pt x="50894" y="628754"/>
                  <a:pt x="59637" y="605841"/>
                  <a:pt x="68239" y="582903"/>
                </a:cubicBezTo>
                <a:cubicBezTo>
                  <a:pt x="73290" y="569433"/>
                  <a:pt x="76836" y="555429"/>
                  <a:pt x="81887" y="541959"/>
                </a:cubicBezTo>
                <a:cubicBezTo>
                  <a:pt x="97842" y="499411"/>
                  <a:pt x="113918" y="458609"/>
                  <a:pt x="136478" y="419129"/>
                </a:cubicBezTo>
                <a:cubicBezTo>
                  <a:pt x="144616" y="404888"/>
                  <a:pt x="156438" y="392857"/>
                  <a:pt x="163773" y="378186"/>
                </a:cubicBezTo>
                <a:cubicBezTo>
                  <a:pt x="174729" y="356274"/>
                  <a:pt x="180113" y="331859"/>
                  <a:pt x="191069" y="309947"/>
                </a:cubicBezTo>
                <a:cubicBezTo>
                  <a:pt x="198404" y="295276"/>
                  <a:pt x="211702" y="283993"/>
                  <a:pt x="218364" y="269004"/>
                </a:cubicBezTo>
                <a:cubicBezTo>
                  <a:pt x="230049" y="242712"/>
                  <a:pt x="229700" y="211057"/>
                  <a:pt x="245660" y="187117"/>
                </a:cubicBezTo>
                <a:cubicBezTo>
                  <a:pt x="285572" y="127248"/>
                  <a:pt x="263113" y="159296"/>
                  <a:pt x="313899" y="91583"/>
                </a:cubicBezTo>
                <a:cubicBezTo>
                  <a:pt x="321223" y="128203"/>
                  <a:pt x="335054" y="212028"/>
                  <a:pt x="354842" y="241709"/>
                </a:cubicBezTo>
                <a:lnTo>
                  <a:pt x="382138" y="282652"/>
                </a:lnTo>
                <a:cubicBezTo>
                  <a:pt x="414588" y="380006"/>
                  <a:pt x="368574" y="262305"/>
                  <a:pt x="436729" y="364538"/>
                </a:cubicBezTo>
                <a:cubicBezTo>
                  <a:pt x="450138" y="384651"/>
                  <a:pt x="454931" y="441886"/>
                  <a:pt x="464024" y="460073"/>
                </a:cubicBezTo>
                <a:cubicBezTo>
                  <a:pt x="478695" y="489415"/>
                  <a:pt x="500418" y="514664"/>
                  <a:pt x="518615" y="541959"/>
                </a:cubicBezTo>
                <a:lnTo>
                  <a:pt x="573206" y="623846"/>
                </a:lnTo>
                <a:cubicBezTo>
                  <a:pt x="582305" y="637494"/>
                  <a:pt x="595315" y="649228"/>
                  <a:pt x="600502" y="664789"/>
                </a:cubicBezTo>
                <a:lnTo>
                  <a:pt x="614150" y="705732"/>
                </a:lnTo>
                <a:cubicBezTo>
                  <a:pt x="627798" y="696634"/>
                  <a:pt x="645995" y="692085"/>
                  <a:pt x="655093" y="678437"/>
                </a:cubicBezTo>
                <a:cubicBezTo>
                  <a:pt x="665498" y="662830"/>
                  <a:pt x="663351" y="641812"/>
                  <a:pt x="668741" y="623846"/>
                </a:cubicBezTo>
                <a:cubicBezTo>
                  <a:pt x="677009" y="596287"/>
                  <a:pt x="686938" y="569255"/>
                  <a:pt x="696036" y="541959"/>
                </a:cubicBezTo>
                <a:cubicBezTo>
                  <a:pt x="700585" y="528311"/>
                  <a:pt x="701704" y="512986"/>
                  <a:pt x="709684" y="501016"/>
                </a:cubicBezTo>
                <a:lnTo>
                  <a:pt x="736979" y="460073"/>
                </a:lnTo>
                <a:cubicBezTo>
                  <a:pt x="741528" y="437327"/>
                  <a:pt x="744523" y="414213"/>
                  <a:pt x="750627" y="391834"/>
                </a:cubicBezTo>
                <a:cubicBezTo>
                  <a:pt x="758198" y="364076"/>
                  <a:pt x="768825" y="337243"/>
                  <a:pt x="777923" y="309947"/>
                </a:cubicBezTo>
                <a:cubicBezTo>
                  <a:pt x="782472" y="296299"/>
                  <a:pt x="788749" y="283110"/>
                  <a:pt x="791570" y="269004"/>
                </a:cubicBezTo>
                <a:cubicBezTo>
                  <a:pt x="796119" y="246258"/>
                  <a:pt x="796891" y="222416"/>
                  <a:pt x="805218" y="200765"/>
                </a:cubicBezTo>
                <a:cubicBezTo>
                  <a:pt x="819825" y="162787"/>
                  <a:pt x="859809" y="91583"/>
                  <a:pt x="859809" y="91583"/>
                </a:cubicBezTo>
                <a:cubicBezTo>
                  <a:pt x="873457" y="105231"/>
                  <a:pt x="891177" y="115768"/>
                  <a:pt x="900753" y="132526"/>
                </a:cubicBezTo>
                <a:cubicBezTo>
                  <a:pt x="953611" y="225027"/>
                  <a:pt x="868833" y="150629"/>
                  <a:pt x="941696" y="241709"/>
                </a:cubicBezTo>
                <a:cubicBezTo>
                  <a:pt x="965810" y="271852"/>
                  <a:pt x="1002169" y="291477"/>
                  <a:pt x="1023582" y="323595"/>
                </a:cubicBezTo>
                <a:lnTo>
                  <a:pt x="1050878" y="364538"/>
                </a:lnTo>
                <a:cubicBezTo>
                  <a:pt x="1054089" y="377381"/>
                  <a:pt x="1069276" y="444058"/>
                  <a:pt x="1078173" y="460073"/>
                </a:cubicBezTo>
                <a:cubicBezTo>
                  <a:pt x="1094104" y="488750"/>
                  <a:pt x="1105469" y="523762"/>
                  <a:pt x="1132764" y="541959"/>
                </a:cubicBezTo>
                <a:lnTo>
                  <a:pt x="1214651" y="596550"/>
                </a:lnTo>
                <a:cubicBezTo>
                  <a:pt x="1252701" y="710699"/>
                  <a:pt x="1233548" y="698382"/>
                  <a:pt x="1255594" y="610198"/>
                </a:cubicBezTo>
                <a:cubicBezTo>
                  <a:pt x="1259083" y="596242"/>
                  <a:pt x="1264693" y="582903"/>
                  <a:pt x="1269242" y="569255"/>
                </a:cubicBezTo>
                <a:cubicBezTo>
                  <a:pt x="1287620" y="458988"/>
                  <a:pt x="1274139" y="513620"/>
                  <a:pt x="1310185" y="405482"/>
                </a:cubicBezTo>
                <a:lnTo>
                  <a:pt x="1310185" y="405482"/>
                </a:lnTo>
                <a:cubicBezTo>
                  <a:pt x="1327050" y="321159"/>
                  <a:pt x="1310966" y="356544"/>
                  <a:pt x="1351129" y="296300"/>
                </a:cubicBezTo>
                <a:cubicBezTo>
                  <a:pt x="1362942" y="260858"/>
                  <a:pt x="1375748" y="219766"/>
                  <a:pt x="1392072" y="187117"/>
                </a:cubicBezTo>
                <a:cubicBezTo>
                  <a:pt x="1399407" y="172446"/>
                  <a:pt x="1412705" y="161163"/>
                  <a:pt x="1419367" y="146174"/>
                </a:cubicBezTo>
                <a:cubicBezTo>
                  <a:pt x="1484334" y="0"/>
                  <a:pt x="1412185" y="116007"/>
                  <a:pt x="1473958" y="23344"/>
                </a:cubicBezTo>
                <a:cubicBezTo>
                  <a:pt x="1569239" y="118625"/>
                  <a:pt x="1475880" y="13059"/>
                  <a:pt x="1528550" y="105231"/>
                </a:cubicBezTo>
                <a:cubicBezTo>
                  <a:pt x="1539835" y="124980"/>
                  <a:pt x="1556272" y="141313"/>
                  <a:pt x="1569493" y="159822"/>
                </a:cubicBezTo>
                <a:cubicBezTo>
                  <a:pt x="1579027" y="173169"/>
                  <a:pt x="1586947" y="187643"/>
                  <a:pt x="1596788" y="200765"/>
                </a:cubicBezTo>
                <a:cubicBezTo>
                  <a:pt x="1694054" y="330454"/>
                  <a:pt x="1616960" y="217377"/>
                  <a:pt x="1678675" y="309947"/>
                </a:cubicBezTo>
                <a:cubicBezTo>
                  <a:pt x="1712979" y="412859"/>
                  <a:pt x="1666706" y="286010"/>
                  <a:pt x="1719618" y="391834"/>
                </a:cubicBezTo>
                <a:cubicBezTo>
                  <a:pt x="1726052" y="404701"/>
                  <a:pt x="1725286" y="420807"/>
                  <a:pt x="1733266" y="432777"/>
                </a:cubicBezTo>
                <a:cubicBezTo>
                  <a:pt x="1754283" y="464302"/>
                  <a:pt x="1784941" y="480875"/>
                  <a:pt x="1815153" y="501016"/>
                </a:cubicBezTo>
                <a:cubicBezTo>
                  <a:pt x="1847635" y="598464"/>
                  <a:pt x="1826488" y="558963"/>
                  <a:pt x="1869744" y="623846"/>
                </a:cubicBezTo>
                <a:cubicBezTo>
                  <a:pt x="1878842" y="596550"/>
                  <a:pt x="1891396" y="570172"/>
                  <a:pt x="1897039" y="541959"/>
                </a:cubicBezTo>
                <a:cubicBezTo>
                  <a:pt x="1913508" y="459613"/>
                  <a:pt x="1903351" y="495726"/>
                  <a:pt x="1924335" y="432777"/>
                </a:cubicBezTo>
                <a:cubicBezTo>
                  <a:pt x="1931157" y="391843"/>
                  <a:pt x="1941246" y="305053"/>
                  <a:pt x="1965278" y="269004"/>
                </a:cubicBezTo>
                <a:lnTo>
                  <a:pt x="2047164" y="146174"/>
                </a:lnTo>
                <a:lnTo>
                  <a:pt x="2101755" y="64288"/>
                </a:lnTo>
                <a:lnTo>
                  <a:pt x="2129051" y="23344"/>
                </a:lnTo>
                <a:cubicBezTo>
                  <a:pt x="2153318" y="71877"/>
                  <a:pt x="2156605" y="72016"/>
                  <a:pt x="2169994" y="118879"/>
                </a:cubicBezTo>
                <a:cubicBezTo>
                  <a:pt x="2179530" y="152256"/>
                  <a:pt x="2194722" y="231032"/>
                  <a:pt x="2210938" y="255356"/>
                </a:cubicBezTo>
                <a:lnTo>
                  <a:pt x="2320120" y="419129"/>
                </a:lnTo>
                <a:cubicBezTo>
                  <a:pt x="2329219" y="432777"/>
                  <a:pt x="2342228" y="444512"/>
                  <a:pt x="2347415" y="460073"/>
                </a:cubicBezTo>
                <a:cubicBezTo>
                  <a:pt x="2367167" y="519326"/>
                  <a:pt x="2350891" y="490844"/>
                  <a:pt x="2402006" y="541959"/>
                </a:cubicBezTo>
                <a:cubicBezTo>
                  <a:pt x="2415052" y="581097"/>
                  <a:pt x="2432702" y="646018"/>
                  <a:pt x="2470245" y="664789"/>
                </a:cubicBezTo>
                <a:lnTo>
                  <a:pt x="2497541" y="678437"/>
                </a:lnTo>
              </a:path>
            </a:pathLst>
          </a:cu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5" name="Freeform 194"/>
          <p:cNvSpPr/>
          <p:nvPr/>
        </p:nvSpPr>
        <p:spPr>
          <a:xfrm rot="15936285">
            <a:off x="4078373" y="1899076"/>
            <a:ext cx="386801" cy="227831"/>
          </a:xfrm>
          <a:custGeom>
            <a:avLst/>
            <a:gdLst>
              <a:gd name="connsiteX0" fmla="*/ 0 w 2497541"/>
              <a:gd name="connsiteY0" fmla="*/ 760323 h 760323"/>
              <a:gd name="connsiteX1" fmla="*/ 13648 w 2497541"/>
              <a:gd name="connsiteY1" fmla="*/ 705732 h 760323"/>
              <a:gd name="connsiteX2" fmla="*/ 40944 w 2497541"/>
              <a:gd name="connsiteY2" fmla="*/ 651141 h 760323"/>
              <a:gd name="connsiteX3" fmla="*/ 68239 w 2497541"/>
              <a:gd name="connsiteY3" fmla="*/ 582903 h 760323"/>
              <a:gd name="connsiteX4" fmla="*/ 81887 w 2497541"/>
              <a:gd name="connsiteY4" fmla="*/ 541959 h 760323"/>
              <a:gd name="connsiteX5" fmla="*/ 136478 w 2497541"/>
              <a:gd name="connsiteY5" fmla="*/ 419129 h 760323"/>
              <a:gd name="connsiteX6" fmla="*/ 163773 w 2497541"/>
              <a:gd name="connsiteY6" fmla="*/ 378186 h 760323"/>
              <a:gd name="connsiteX7" fmla="*/ 191069 w 2497541"/>
              <a:gd name="connsiteY7" fmla="*/ 309947 h 760323"/>
              <a:gd name="connsiteX8" fmla="*/ 218364 w 2497541"/>
              <a:gd name="connsiteY8" fmla="*/ 269004 h 760323"/>
              <a:gd name="connsiteX9" fmla="*/ 245660 w 2497541"/>
              <a:gd name="connsiteY9" fmla="*/ 187117 h 760323"/>
              <a:gd name="connsiteX10" fmla="*/ 313899 w 2497541"/>
              <a:gd name="connsiteY10" fmla="*/ 91583 h 760323"/>
              <a:gd name="connsiteX11" fmla="*/ 354842 w 2497541"/>
              <a:gd name="connsiteY11" fmla="*/ 241709 h 760323"/>
              <a:gd name="connsiteX12" fmla="*/ 382138 w 2497541"/>
              <a:gd name="connsiteY12" fmla="*/ 282652 h 760323"/>
              <a:gd name="connsiteX13" fmla="*/ 436729 w 2497541"/>
              <a:gd name="connsiteY13" fmla="*/ 364538 h 760323"/>
              <a:gd name="connsiteX14" fmla="*/ 464024 w 2497541"/>
              <a:gd name="connsiteY14" fmla="*/ 460073 h 760323"/>
              <a:gd name="connsiteX15" fmla="*/ 518615 w 2497541"/>
              <a:gd name="connsiteY15" fmla="*/ 541959 h 760323"/>
              <a:gd name="connsiteX16" fmla="*/ 573206 w 2497541"/>
              <a:gd name="connsiteY16" fmla="*/ 623846 h 760323"/>
              <a:gd name="connsiteX17" fmla="*/ 600502 w 2497541"/>
              <a:gd name="connsiteY17" fmla="*/ 664789 h 760323"/>
              <a:gd name="connsiteX18" fmla="*/ 614150 w 2497541"/>
              <a:gd name="connsiteY18" fmla="*/ 705732 h 760323"/>
              <a:gd name="connsiteX19" fmla="*/ 655093 w 2497541"/>
              <a:gd name="connsiteY19" fmla="*/ 678437 h 760323"/>
              <a:gd name="connsiteX20" fmla="*/ 668741 w 2497541"/>
              <a:gd name="connsiteY20" fmla="*/ 623846 h 760323"/>
              <a:gd name="connsiteX21" fmla="*/ 696036 w 2497541"/>
              <a:gd name="connsiteY21" fmla="*/ 541959 h 760323"/>
              <a:gd name="connsiteX22" fmla="*/ 709684 w 2497541"/>
              <a:gd name="connsiteY22" fmla="*/ 501016 h 760323"/>
              <a:gd name="connsiteX23" fmla="*/ 736979 w 2497541"/>
              <a:gd name="connsiteY23" fmla="*/ 460073 h 760323"/>
              <a:gd name="connsiteX24" fmla="*/ 750627 w 2497541"/>
              <a:gd name="connsiteY24" fmla="*/ 391834 h 760323"/>
              <a:gd name="connsiteX25" fmla="*/ 777923 w 2497541"/>
              <a:gd name="connsiteY25" fmla="*/ 309947 h 760323"/>
              <a:gd name="connsiteX26" fmla="*/ 791570 w 2497541"/>
              <a:gd name="connsiteY26" fmla="*/ 269004 h 760323"/>
              <a:gd name="connsiteX27" fmla="*/ 805218 w 2497541"/>
              <a:gd name="connsiteY27" fmla="*/ 200765 h 760323"/>
              <a:gd name="connsiteX28" fmla="*/ 859809 w 2497541"/>
              <a:gd name="connsiteY28" fmla="*/ 91583 h 760323"/>
              <a:gd name="connsiteX29" fmla="*/ 900753 w 2497541"/>
              <a:gd name="connsiteY29" fmla="*/ 132526 h 760323"/>
              <a:gd name="connsiteX30" fmla="*/ 941696 w 2497541"/>
              <a:gd name="connsiteY30" fmla="*/ 241709 h 760323"/>
              <a:gd name="connsiteX31" fmla="*/ 1023582 w 2497541"/>
              <a:gd name="connsiteY31" fmla="*/ 323595 h 760323"/>
              <a:gd name="connsiteX32" fmla="*/ 1050878 w 2497541"/>
              <a:gd name="connsiteY32" fmla="*/ 364538 h 760323"/>
              <a:gd name="connsiteX33" fmla="*/ 1078173 w 2497541"/>
              <a:gd name="connsiteY33" fmla="*/ 460073 h 760323"/>
              <a:gd name="connsiteX34" fmla="*/ 1132764 w 2497541"/>
              <a:gd name="connsiteY34" fmla="*/ 541959 h 760323"/>
              <a:gd name="connsiteX35" fmla="*/ 1214651 w 2497541"/>
              <a:gd name="connsiteY35" fmla="*/ 596550 h 760323"/>
              <a:gd name="connsiteX36" fmla="*/ 1255594 w 2497541"/>
              <a:gd name="connsiteY36" fmla="*/ 610198 h 760323"/>
              <a:gd name="connsiteX37" fmla="*/ 1269242 w 2497541"/>
              <a:gd name="connsiteY37" fmla="*/ 569255 h 760323"/>
              <a:gd name="connsiteX38" fmla="*/ 1310185 w 2497541"/>
              <a:gd name="connsiteY38" fmla="*/ 405482 h 760323"/>
              <a:gd name="connsiteX39" fmla="*/ 1310185 w 2497541"/>
              <a:gd name="connsiteY39" fmla="*/ 405482 h 760323"/>
              <a:gd name="connsiteX40" fmla="*/ 1351129 w 2497541"/>
              <a:gd name="connsiteY40" fmla="*/ 296300 h 760323"/>
              <a:gd name="connsiteX41" fmla="*/ 1392072 w 2497541"/>
              <a:gd name="connsiteY41" fmla="*/ 187117 h 760323"/>
              <a:gd name="connsiteX42" fmla="*/ 1419367 w 2497541"/>
              <a:gd name="connsiteY42" fmla="*/ 146174 h 760323"/>
              <a:gd name="connsiteX43" fmla="*/ 1473958 w 2497541"/>
              <a:gd name="connsiteY43" fmla="*/ 23344 h 760323"/>
              <a:gd name="connsiteX44" fmla="*/ 1528550 w 2497541"/>
              <a:gd name="connsiteY44" fmla="*/ 105231 h 760323"/>
              <a:gd name="connsiteX45" fmla="*/ 1569493 w 2497541"/>
              <a:gd name="connsiteY45" fmla="*/ 159822 h 760323"/>
              <a:gd name="connsiteX46" fmla="*/ 1596788 w 2497541"/>
              <a:gd name="connsiteY46" fmla="*/ 200765 h 760323"/>
              <a:gd name="connsiteX47" fmla="*/ 1678675 w 2497541"/>
              <a:gd name="connsiteY47" fmla="*/ 309947 h 760323"/>
              <a:gd name="connsiteX48" fmla="*/ 1719618 w 2497541"/>
              <a:gd name="connsiteY48" fmla="*/ 391834 h 760323"/>
              <a:gd name="connsiteX49" fmla="*/ 1733266 w 2497541"/>
              <a:gd name="connsiteY49" fmla="*/ 432777 h 760323"/>
              <a:gd name="connsiteX50" fmla="*/ 1815153 w 2497541"/>
              <a:gd name="connsiteY50" fmla="*/ 501016 h 760323"/>
              <a:gd name="connsiteX51" fmla="*/ 1869744 w 2497541"/>
              <a:gd name="connsiteY51" fmla="*/ 623846 h 760323"/>
              <a:gd name="connsiteX52" fmla="*/ 1897039 w 2497541"/>
              <a:gd name="connsiteY52" fmla="*/ 541959 h 760323"/>
              <a:gd name="connsiteX53" fmla="*/ 1924335 w 2497541"/>
              <a:gd name="connsiteY53" fmla="*/ 432777 h 760323"/>
              <a:gd name="connsiteX54" fmla="*/ 1965278 w 2497541"/>
              <a:gd name="connsiteY54" fmla="*/ 269004 h 760323"/>
              <a:gd name="connsiteX55" fmla="*/ 2047164 w 2497541"/>
              <a:gd name="connsiteY55" fmla="*/ 146174 h 760323"/>
              <a:gd name="connsiteX56" fmla="*/ 2101755 w 2497541"/>
              <a:gd name="connsiteY56" fmla="*/ 64288 h 760323"/>
              <a:gd name="connsiteX57" fmla="*/ 2129051 w 2497541"/>
              <a:gd name="connsiteY57" fmla="*/ 23344 h 760323"/>
              <a:gd name="connsiteX58" fmla="*/ 2169994 w 2497541"/>
              <a:gd name="connsiteY58" fmla="*/ 118879 h 760323"/>
              <a:gd name="connsiteX59" fmla="*/ 2210938 w 2497541"/>
              <a:gd name="connsiteY59" fmla="*/ 255356 h 760323"/>
              <a:gd name="connsiteX60" fmla="*/ 2320120 w 2497541"/>
              <a:gd name="connsiteY60" fmla="*/ 419129 h 760323"/>
              <a:gd name="connsiteX61" fmla="*/ 2347415 w 2497541"/>
              <a:gd name="connsiteY61" fmla="*/ 460073 h 760323"/>
              <a:gd name="connsiteX62" fmla="*/ 2402006 w 2497541"/>
              <a:gd name="connsiteY62" fmla="*/ 541959 h 760323"/>
              <a:gd name="connsiteX63" fmla="*/ 2470245 w 2497541"/>
              <a:gd name="connsiteY63" fmla="*/ 664789 h 760323"/>
              <a:gd name="connsiteX64" fmla="*/ 2497541 w 2497541"/>
              <a:gd name="connsiteY64" fmla="*/ 678437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97541" h="760323">
                <a:moveTo>
                  <a:pt x="0" y="760323"/>
                </a:moveTo>
                <a:cubicBezTo>
                  <a:pt x="4549" y="742126"/>
                  <a:pt x="7062" y="723295"/>
                  <a:pt x="13648" y="705732"/>
                </a:cubicBezTo>
                <a:cubicBezTo>
                  <a:pt x="20792" y="686682"/>
                  <a:pt x="32681" y="669732"/>
                  <a:pt x="40944" y="651141"/>
                </a:cubicBezTo>
                <a:cubicBezTo>
                  <a:pt x="50894" y="628754"/>
                  <a:pt x="59637" y="605841"/>
                  <a:pt x="68239" y="582903"/>
                </a:cubicBezTo>
                <a:cubicBezTo>
                  <a:pt x="73290" y="569433"/>
                  <a:pt x="76836" y="555429"/>
                  <a:pt x="81887" y="541959"/>
                </a:cubicBezTo>
                <a:cubicBezTo>
                  <a:pt x="97842" y="499411"/>
                  <a:pt x="113918" y="458609"/>
                  <a:pt x="136478" y="419129"/>
                </a:cubicBezTo>
                <a:cubicBezTo>
                  <a:pt x="144616" y="404888"/>
                  <a:pt x="156438" y="392857"/>
                  <a:pt x="163773" y="378186"/>
                </a:cubicBezTo>
                <a:cubicBezTo>
                  <a:pt x="174729" y="356274"/>
                  <a:pt x="180113" y="331859"/>
                  <a:pt x="191069" y="309947"/>
                </a:cubicBezTo>
                <a:cubicBezTo>
                  <a:pt x="198404" y="295276"/>
                  <a:pt x="211702" y="283993"/>
                  <a:pt x="218364" y="269004"/>
                </a:cubicBezTo>
                <a:cubicBezTo>
                  <a:pt x="230049" y="242712"/>
                  <a:pt x="229700" y="211057"/>
                  <a:pt x="245660" y="187117"/>
                </a:cubicBezTo>
                <a:cubicBezTo>
                  <a:pt x="285572" y="127248"/>
                  <a:pt x="263113" y="159296"/>
                  <a:pt x="313899" y="91583"/>
                </a:cubicBezTo>
                <a:cubicBezTo>
                  <a:pt x="321223" y="128203"/>
                  <a:pt x="335054" y="212028"/>
                  <a:pt x="354842" y="241709"/>
                </a:cubicBezTo>
                <a:lnTo>
                  <a:pt x="382138" y="282652"/>
                </a:lnTo>
                <a:cubicBezTo>
                  <a:pt x="414588" y="380006"/>
                  <a:pt x="368574" y="262305"/>
                  <a:pt x="436729" y="364538"/>
                </a:cubicBezTo>
                <a:cubicBezTo>
                  <a:pt x="450138" y="384651"/>
                  <a:pt x="454931" y="441886"/>
                  <a:pt x="464024" y="460073"/>
                </a:cubicBezTo>
                <a:cubicBezTo>
                  <a:pt x="478695" y="489415"/>
                  <a:pt x="500418" y="514664"/>
                  <a:pt x="518615" y="541959"/>
                </a:cubicBezTo>
                <a:lnTo>
                  <a:pt x="573206" y="623846"/>
                </a:lnTo>
                <a:cubicBezTo>
                  <a:pt x="582305" y="637494"/>
                  <a:pt x="595315" y="649228"/>
                  <a:pt x="600502" y="664789"/>
                </a:cubicBezTo>
                <a:lnTo>
                  <a:pt x="614150" y="705732"/>
                </a:lnTo>
                <a:cubicBezTo>
                  <a:pt x="627798" y="696634"/>
                  <a:pt x="645995" y="692085"/>
                  <a:pt x="655093" y="678437"/>
                </a:cubicBezTo>
                <a:cubicBezTo>
                  <a:pt x="665498" y="662830"/>
                  <a:pt x="663351" y="641812"/>
                  <a:pt x="668741" y="623846"/>
                </a:cubicBezTo>
                <a:cubicBezTo>
                  <a:pt x="677009" y="596287"/>
                  <a:pt x="686938" y="569255"/>
                  <a:pt x="696036" y="541959"/>
                </a:cubicBezTo>
                <a:cubicBezTo>
                  <a:pt x="700585" y="528311"/>
                  <a:pt x="701704" y="512986"/>
                  <a:pt x="709684" y="501016"/>
                </a:cubicBezTo>
                <a:lnTo>
                  <a:pt x="736979" y="460073"/>
                </a:lnTo>
                <a:cubicBezTo>
                  <a:pt x="741528" y="437327"/>
                  <a:pt x="744523" y="414213"/>
                  <a:pt x="750627" y="391834"/>
                </a:cubicBezTo>
                <a:cubicBezTo>
                  <a:pt x="758198" y="364076"/>
                  <a:pt x="768825" y="337243"/>
                  <a:pt x="777923" y="309947"/>
                </a:cubicBezTo>
                <a:cubicBezTo>
                  <a:pt x="782472" y="296299"/>
                  <a:pt x="788749" y="283110"/>
                  <a:pt x="791570" y="269004"/>
                </a:cubicBezTo>
                <a:cubicBezTo>
                  <a:pt x="796119" y="246258"/>
                  <a:pt x="796891" y="222416"/>
                  <a:pt x="805218" y="200765"/>
                </a:cubicBezTo>
                <a:cubicBezTo>
                  <a:pt x="819825" y="162787"/>
                  <a:pt x="859809" y="91583"/>
                  <a:pt x="859809" y="91583"/>
                </a:cubicBezTo>
                <a:cubicBezTo>
                  <a:pt x="873457" y="105231"/>
                  <a:pt x="891177" y="115768"/>
                  <a:pt x="900753" y="132526"/>
                </a:cubicBezTo>
                <a:cubicBezTo>
                  <a:pt x="953611" y="225027"/>
                  <a:pt x="868833" y="150629"/>
                  <a:pt x="941696" y="241709"/>
                </a:cubicBezTo>
                <a:cubicBezTo>
                  <a:pt x="965810" y="271852"/>
                  <a:pt x="1002169" y="291477"/>
                  <a:pt x="1023582" y="323595"/>
                </a:cubicBezTo>
                <a:lnTo>
                  <a:pt x="1050878" y="364538"/>
                </a:lnTo>
                <a:cubicBezTo>
                  <a:pt x="1054089" y="377381"/>
                  <a:pt x="1069276" y="444058"/>
                  <a:pt x="1078173" y="460073"/>
                </a:cubicBezTo>
                <a:cubicBezTo>
                  <a:pt x="1094104" y="488750"/>
                  <a:pt x="1105469" y="523762"/>
                  <a:pt x="1132764" y="541959"/>
                </a:cubicBezTo>
                <a:lnTo>
                  <a:pt x="1214651" y="596550"/>
                </a:lnTo>
                <a:cubicBezTo>
                  <a:pt x="1252701" y="710699"/>
                  <a:pt x="1233548" y="698382"/>
                  <a:pt x="1255594" y="610198"/>
                </a:cubicBezTo>
                <a:cubicBezTo>
                  <a:pt x="1259083" y="596242"/>
                  <a:pt x="1264693" y="582903"/>
                  <a:pt x="1269242" y="569255"/>
                </a:cubicBezTo>
                <a:cubicBezTo>
                  <a:pt x="1287620" y="458988"/>
                  <a:pt x="1274139" y="513620"/>
                  <a:pt x="1310185" y="405482"/>
                </a:cubicBezTo>
                <a:lnTo>
                  <a:pt x="1310185" y="405482"/>
                </a:lnTo>
                <a:cubicBezTo>
                  <a:pt x="1327050" y="321159"/>
                  <a:pt x="1310966" y="356544"/>
                  <a:pt x="1351129" y="296300"/>
                </a:cubicBezTo>
                <a:cubicBezTo>
                  <a:pt x="1362942" y="260858"/>
                  <a:pt x="1375748" y="219766"/>
                  <a:pt x="1392072" y="187117"/>
                </a:cubicBezTo>
                <a:cubicBezTo>
                  <a:pt x="1399407" y="172446"/>
                  <a:pt x="1412705" y="161163"/>
                  <a:pt x="1419367" y="146174"/>
                </a:cubicBezTo>
                <a:cubicBezTo>
                  <a:pt x="1484334" y="0"/>
                  <a:pt x="1412185" y="116007"/>
                  <a:pt x="1473958" y="23344"/>
                </a:cubicBezTo>
                <a:cubicBezTo>
                  <a:pt x="1569239" y="118625"/>
                  <a:pt x="1475880" y="13059"/>
                  <a:pt x="1528550" y="105231"/>
                </a:cubicBezTo>
                <a:cubicBezTo>
                  <a:pt x="1539835" y="124980"/>
                  <a:pt x="1556272" y="141313"/>
                  <a:pt x="1569493" y="159822"/>
                </a:cubicBezTo>
                <a:cubicBezTo>
                  <a:pt x="1579027" y="173169"/>
                  <a:pt x="1586947" y="187643"/>
                  <a:pt x="1596788" y="200765"/>
                </a:cubicBezTo>
                <a:cubicBezTo>
                  <a:pt x="1694054" y="330454"/>
                  <a:pt x="1616960" y="217377"/>
                  <a:pt x="1678675" y="309947"/>
                </a:cubicBezTo>
                <a:cubicBezTo>
                  <a:pt x="1712979" y="412859"/>
                  <a:pt x="1666706" y="286010"/>
                  <a:pt x="1719618" y="391834"/>
                </a:cubicBezTo>
                <a:cubicBezTo>
                  <a:pt x="1726052" y="404701"/>
                  <a:pt x="1725286" y="420807"/>
                  <a:pt x="1733266" y="432777"/>
                </a:cubicBezTo>
                <a:cubicBezTo>
                  <a:pt x="1754283" y="464302"/>
                  <a:pt x="1784941" y="480875"/>
                  <a:pt x="1815153" y="501016"/>
                </a:cubicBezTo>
                <a:cubicBezTo>
                  <a:pt x="1847635" y="598464"/>
                  <a:pt x="1826488" y="558963"/>
                  <a:pt x="1869744" y="623846"/>
                </a:cubicBezTo>
                <a:cubicBezTo>
                  <a:pt x="1878842" y="596550"/>
                  <a:pt x="1891396" y="570172"/>
                  <a:pt x="1897039" y="541959"/>
                </a:cubicBezTo>
                <a:cubicBezTo>
                  <a:pt x="1913508" y="459613"/>
                  <a:pt x="1903351" y="495726"/>
                  <a:pt x="1924335" y="432777"/>
                </a:cubicBezTo>
                <a:cubicBezTo>
                  <a:pt x="1931157" y="391843"/>
                  <a:pt x="1941246" y="305053"/>
                  <a:pt x="1965278" y="269004"/>
                </a:cubicBezTo>
                <a:lnTo>
                  <a:pt x="2047164" y="146174"/>
                </a:lnTo>
                <a:lnTo>
                  <a:pt x="2101755" y="64288"/>
                </a:lnTo>
                <a:lnTo>
                  <a:pt x="2129051" y="23344"/>
                </a:lnTo>
                <a:cubicBezTo>
                  <a:pt x="2153318" y="71877"/>
                  <a:pt x="2156605" y="72016"/>
                  <a:pt x="2169994" y="118879"/>
                </a:cubicBezTo>
                <a:cubicBezTo>
                  <a:pt x="2179530" y="152256"/>
                  <a:pt x="2194722" y="231032"/>
                  <a:pt x="2210938" y="255356"/>
                </a:cubicBezTo>
                <a:lnTo>
                  <a:pt x="2320120" y="419129"/>
                </a:lnTo>
                <a:cubicBezTo>
                  <a:pt x="2329219" y="432777"/>
                  <a:pt x="2342228" y="444512"/>
                  <a:pt x="2347415" y="460073"/>
                </a:cubicBezTo>
                <a:cubicBezTo>
                  <a:pt x="2367167" y="519326"/>
                  <a:pt x="2350891" y="490844"/>
                  <a:pt x="2402006" y="541959"/>
                </a:cubicBezTo>
                <a:cubicBezTo>
                  <a:pt x="2415052" y="581097"/>
                  <a:pt x="2432702" y="646018"/>
                  <a:pt x="2470245" y="664789"/>
                </a:cubicBezTo>
                <a:lnTo>
                  <a:pt x="2497541" y="678437"/>
                </a:lnTo>
              </a:path>
            </a:pathLst>
          </a:custGeom>
          <a:ln>
            <a:solidFill>
              <a:srgbClr val="00B05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96" name="Straight Connector 195"/>
          <p:cNvCxnSpPr/>
          <p:nvPr/>
        </p:nvCxnSpPr>
        <p:spPr>
          <a:xfrm rot="5400000">
            <a:off x="4394873" y="1820177"/>
            <a:ext cx="121151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nvGrpSpPr>
          <p:cNvPr id="197" name="Group 196"/>
          <p:cNvGrpSpPr/>
          <p:nvPr/>
        </p:nvGrpSpPr>
        <p:grpSpPr>
          <a:xfrm rot="10800000">
            <a:off x="4929190" y="1500175"/>
            <a:ext cx="142876" cy="142876"/>
            <a:chOff x="5143504" y="2714620"/>
            <a:chExt cx="142876" cy="214314"/>
          </a:xfrm>
        </p:grpSpPr>
        <p:cxnSp>
          <p:nvCxnSpPr>
            <p:cNvPr id="198" name="Straight Connector 197"/>
            <p:cNvCxnSpPr/>
            <p:nvPr/>
          </p:nvCxnSpPr>
          <p:spPr>
            <a:xfrm rot="5400000" flipH="1" flipV="1">
              <a:off x="5072066"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9" name="Straight Connector 198"/>
            <p:cNvCxnSpPr/>
            <p:nvPr/>
          </p:nvCxnSpPr>
          <p:spPr>
            <a:xfrm rot="16200000" flipH="1">
              <a:off x="5143504" y="2786058"/>
              <a:ext cx="214314" cy="7143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grpSp>
      <p:sp>
        <p:nvSpPr>
          <p:cNvPr id="200" name="TextBox 199"/>
          <p:cNvSpPr txBox="1"/>
          <p:nvPr/>
        </p:nvSpPr>
        <p:spPr>
          <a:xfrm>
            <a:off x="3500430" y="2000240"/>
            <a:ext cx="357190" cy="523220"/>
          </a:xfrm>
          <a:prstGeom prst="rect">
            <a:avLst/>
          </a:prstGeom>
          <a:noFill/>
          <a:ln w="28575">
            <a:solidFill>
              <a:srgbClr val="00B050"/>
            </a:solidFill>
          </a:ln>
        </p:spPr>
        <p:txBody>
          <a:bodyPr wrap="square" rtlCol="0">
            <a:spAutoFit/>
          </a:bodyPr>
          <a:lstStyle/>
          <a:p>
            <a:pPr algn="ctr"/>
            <a:r>
              <a:rPr lang="pt-BR" sz="2800" b="1" dirty="0" smtClean="0">
                <a:solidFill>
                  <a:srgbClr val="00B050"/>
                </a:solidFill>
              </a:rPr>
              <a:t>M</a:t>
            </a:r>
            <a:endParaRPr lang="en-US" sz="2800" b="1" dirty="0">
              <a:solidFill>
                <a:srgbClr val="00B050"/>
              </a:solidFill>
            </a:endParaRPr>
          </a:p>
        </p:txBody>
      </p:sp>
      <p:cxnSp>
        <p:nvCxnSpPr>
          <p:cNvPr id="201" name="Straight Connector 200"/>
          <p:cNvCxnSpPr/>
          <p:nvPr/>
        </p:nvCxnSpPr>
        <p:spPr>
          <a:xfrm>
            <a:off x="3857620" y="2500306"/>
            <a:ext cx="113348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3" name="Straight Connector 202"/>
          <p:cNvCxnSpPr/>
          <p:nvPr/>
        </p:nvCxnSpPr>
        <p:spPr>
          <a:xfrm>
            <a:off x="4572000" y="2025743"/>
            <a:ext cx="41910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5" name="Straight Connector 204"/>
          <p:cNvCxnSpPr/>
          <p:nvPr/>
        </p:nvCxnSpPr>
        <p:spPr>
          <a:xfrm>
            <a:off x="3857620" y="2025743"/>
            <a:ext cx="419104"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209" name="TextBox 208"/>
          <p:cNvSpPr txBox="1"/>
          <p:nvPr/>
        </p:nvSpPr>
        <p:spPr>
          <a:xfrm>
            <a:off x="5072066" y="1000108"/>
            <a:ext cx="2357422" cy="369332"/>
          </a:xfrm>
          <a:prstGeom prst="rect">
            <a:avLst/>
          </a:prstGeom>
          <a:noFill/>
        </p:spPr>
        <p:txBody>
          <a:bodyPr wrap="square" rtlCol="0">
            <a:spAutoFit/>
          </a:bodyPr>
          <a:lstStyle/>
          <a:p>
            <a:r>
              <a:rPr lang="pt-BR" dirty="0" smtClean="0"/>
              <a:t>Entrada MT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22</a:t>
            </a:fld>
            <a:endParaRPr lang="de-DE" sz="1200" kern="1200">
              <a:solidFill>
                <a:srgbClr val="000000"/>
              </a:solidFill>
              <a:latin typeface="Arial" charset="0"/>
              <a:ea typeface="+mn-ea"/>
              <a:cs typeface="+mn-cs"/>
            </a:endParaRPr>
          </a:p>
        </p:txBody>
      </p:sp>
      <p:pic>
        <p:nvPicPr>
          <p:cNvPr id="3074" name="Picture 2"/>
          <p:cNvPicPr>
            <a:picLocks noChangeAspect="1" noChangeArrowheads="1"/>
          </p:cNvPicPr>
          <p:nvPr/>
        </p:nvPicPr>
        <p:blipFill>
          <a:blip r:embed="rId2"/>
          <a:srcRect/>
          <a:stretch>
            <a:fillRect/>
          </a:stretch>
        </p:blipFill>
        <p:spPr bwMode="auto">
          <a:xfrm>
            <a:off x="142844" y="285728"/>
            <a:ext cx="4857784" cy="6143668"/>
          </a:xfrm>
          <a:prstGeom prst="rect">
            <a:avLst/>
          </a:prstGeom>
          <a:noFill/>
          <a:ln w="9525">
            <a:noFill/>
            <a:miter lim="800000"/>
            <a:headEnd/>
            <a:tailEnd/>
          </a:ln>
        </p:spPr>
      </p:pic>
      <p:sp>
        <p:nvSpPr>
          <p:cNvPr id="5" name="TextBox 4"/>
          <p:cNvSpPr txBox="1"/>
          <p:nvPr/>
        </p:nvSpPr>
        <p:spPr>
          <a:xfrm>
            <a:off x="4214810" y="2863990"/>
            <a:ext cx="5643602" cy="707886"/>
          </a:xfrm>
          <a:prstGeom prst="rect">
            <a:avLst/>
          </a:prstGeom>
          <a:noFill/>
        </p:spPr>
        <p:txBody>
          <a:bodyPr wrap="square" rtlCol="0">
            <a:spAutoFit/>
          </a:bodyPr>
          <a:lstStyle/>
          <a:p>
            <a:pPr algn="ctr"/>
            <a:r>
              <a:rPr lang="pt-BR" sz="2000" b="1" dirty="0" smtClean="0"/>
              <a:t>SPOT NETWORK SOB 380/220 V</a:t>
            </a:r>
          </a:p>
          <a:p>
            <a:pPr algn="ctr"/>
            <a:r>
              <a:rPr lang="pt-BR" sz="2000" b="1" dirty="0" smtClean="0"/>
              <a:t>Proteção contra arco à terra</a:t>
            </a:r>
            <a:endParaRPr lang="en-US" b="1" dirty="0"/>
          </a:p>
        </p:txBody>
      </p:sp>
      <p:pic>
        <p:nvPicPr>
          <p:cNvPr id="3075" name="Picture 3"/>
          <p:cNvPicPr>
            <a:picLocks noChangeAspect="1" noChangeArrowheads="1"/>
          </p:cNvPicPr>
          <p:nvPr/>
        </p:nvPicPr>
        <p:blipFill>
          <a:blip r:embed="rId3"/>
          <a:srcRect/>
          <a:stretch>
            <a:fillRect/>
          </a:stretch>
        </p:blipFill>
        <p:spPr bwMode="auto">
          <a:xfrm>
            <a:off x="3929058" y="285728"/>
            <a:ext cx="857256" cy="471954"/>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4071934" y="5886004"/>
            <a:ext cx="857256" cy="471954"/>
          </a:xfrm>
          <a:prstGeom prst="rect">
            <a:avLst/>
          </a:prstGeom>
          <a:noFill/>
          <a:ln w="9525">
            <a:noFill/>
            <a:miter lim="800000"/>
            <a:headEnd/>
            <a:tailEnd/>
          </a:ln>
        </p:spPr>
      </p:pic>
      <p:pic>
        <p:nvPicPr>
          <p:cNvPr id="8" name="Picture 3"/>
          <p:cNvPicPr>
            <a:picLocks noChangeAspect="1" noChangeArrowheads="1"/>
          </p:cNvPicPr>
          <p:nvPr/>
        </p:nvPicPr>
        <p:blipFill>
          <a:blip r:embed="rId3"/>
          <a:srcRect/>
          <a:stretch>
            <a:fillRect/>
          </a:stretch>
        </p:blipFill>
        <p:spPr bwMode="auto">
          <a:xfrm>
            <a:off x="1000100" y="6215082"/>
            <a:ext cx="1428760" cy="186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CUSTOS X CONFIABILIDADE</a:t>
            </a:r>
            <a:endParaRPr lang="en-US" dirty="0"/>
          </a:p>
        </p:txBody>
      </p:sp>
      <p:pic>
        <p:nvPicPr>
          <p:cNvPr id="1026" name="Picture 2" descr="C:\Users\David\Desktop\Organizar\GV\FGV IV\Figuras\custos.jpg"/>
          <p:cNvPicPr>
            <a:picLocks noChangeAspect="1" noChangeArrowheads="1"/>
          </p:cNvPicPr>
          <p:nvPr/>
        </p:nvPicPr>
        <p:blipFill>
          <a:blip r:embed="rId2"/>
          <a:srcRect/>
          <a:stretch>
            <a:fillRect/>
          </a:stretch>
        </p:blipFill>
        <p:spPr bwMode="auto">
          <a:xfrm>
            <a:off x="0" y="1247998"/>
            <a:ext cx="9144000" cy="541785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84"/>
            <a:ext cx="8229600" cy="990600"/>
          </a:xfrm>
        </p:spPr>
        <p:txBody>
          <a:bodyPr/>
          <a:lstStyle/>
          <a:p>
            <a:r>
              <a:rPr lang="pt-BR" dirty="0" smtClean="0"/>
              <a:t>Condicionantes Urbanísticas</a:t>
            </a:r>
            <a:endParaRPr lang="en-US" dirty="0"/>
          </a:p>
        </p:txBody>
      </p:sp>
      <p:sp>
        <p:nvSpPr>
          <p:cNvPr id="3" name="Content Placeholder 2"/>
          <p:cNvSpPr>
            <a:spLocks noGrp="1"/>
          </p:cNvSpPr>
          <p:nvPr>
            <p:ph sz="quarter" idx="1"/>
          </p:nvPr>
        </p:nvSpPr>
        <p:spPr>
          <a:xfrm>
            <a:off x="457200" y="1142984"/>
            <a:ext cx="8229600" cy="1000132"/>
          </a:xfrm>
        </p:spPr>
        <p:txBody>
          <a:bodyPr>
            <a:normAutofit/>
          </a:bodyPr>
          <a:lstStyle/>
          <a:p>
            <a:r>
              <a:rPr lang="pt-BR" sz="2400" b="1" dirty="0" smtClean="0"/>
              <a:t>PLANOS DIRETORES</a:t>
            </a:r>
          </a:p>
          <a:p>
            <a:r>
              <a:rPr lang="pt-BR" sz="2400" b="1" dirty="0" smtClean="0"/>
              <a:t>ZONEAMENTO</a:t>
            </a:r>
          </a:p>
          <a:p>
            <a:pPr>
              <a:buNone/>
            </a:pPr>
            <a:endParaRPr lang="en-US" sz="2400" b="1" dirty="0"/>
          </a:p>
        </p:txBody>
      </p:sp>
      <p:sp>
        <p:nvSpPr>
          <p:cNvPr id="5" name="Content Placeholder 2"/>
          <p:cNvSpPr txBox="1">
            <a:spLocks/>
          </p:cNvSpPr>
          <p:nvPr/>
        </p:nvSpPr>
        <p:spPr>
          <a:xfrm>
            <a:off x="2914696" y="1928802"/>
            <a:ext cx="8229600" cy="1281106"/>
          </a:xfrm>
          <a:prstGeom prst="rect">
            <a:avLst/>
          </a:prstGeom>
        </p:spPr>
        <p:txBody>
          <a:bodyPr vert="horz">
            <a:normAutofit/>
          </a:bodyPr>
          <a:lstStyle/>
          <a:p>
            <a:pPr marL="274320" marR="0" lvl="0" indent="-274320" algn="l" defTabSz="914400" rtl="0" eaLnBrk="1" fontAlgn="auto" latinLnBrk="0" hangingPunct="1">
              <a:lnSpc>
                <a:spcPct val="150000"/>
              </a:lnSpc>
              <a:spcBef>
                <a:spcPts val="600"/>
              </a:spcBef>
              <a:spcAft>
                <a:spcPts val="0"/>
              </a:spcAft>
              <a:buClr>
                <a:schemeClr val="accent1"/>
              </a:buClr>
              <a:buSzPct val="76000"/>
              <a:buFont typeface="Wingdings 3"/>
              <a:buChar char=""/>
              <a:tabLst/>
              <a:defRPr/>
            </a:pPr>
            <a:r>
              <a:rPr lang="pt-BR" sz="1600" b="1" dirty="0" smtClean="0">
                <a:solidFill>
                  <a:schemeClr val="tx2">
                    <a:lumMod val="50000"/>
                  </a:schemeClr>
                </a:solidFill>
              </a:rPr>
              <a:t>ACIDENTES GEOGRÁFICOS</a:t>
            </a:r>
          </a:p>
          <a:p>
            <a:pPr marL="274320" marR="0" lvl="0" indent="-274320" algn="l" defTabSz="914400" rtl="0" eaLnBrk="1" fontAlgn="auto" latinLnBrk="0" hangingPunct="1">
              <a:lnSpc>
                <a:spcPct val="150000"/>
              </a:lnSpc>
              <a:spcBef>
                <a:spcPts val="600"/>
              </a:spcBef>
              <a:spcAft>
                <a:spcPts val="0"/>
              </a:spcAft>
              <a:buClr>
                <a:schemeClr val="accent1"/>
              </a:buClr>
              <a:buSzPct val="76000"/>
              <a:buFont typeface="Wingdings 3"/>
              <a:buChar char=""/>
              <a:tabLst/>
              <a:defRPr/>
            </a:pPr>
            <a:r>
              <a:rPr lang="pt-BR" sz="1600" b="1" dirty="0" smtClean="0">
                <a:solidFill>
                  <a:schemeClr val="tx2">
                    <a:lumMod val="50000"/>
                  </a:schemeClr>
                </a:solidFill>
              </a:rPr>
              <a:t>ÍNDICES DE CRESCIMENTO</a:t>
            </a:r>
            <a:endParaRPr lang="en-US" sz="1600" b="1" dirty="0">
              <a:solidFill>
                <a:schemeClr val="tx2">
                  <a:lumMod val="50000"/>
                </a:schemeClr>
              </a:solidFill>
            </a:endParaRPr>
          </a:p>
        </p:txBody>
      </p:sp>
      <p:sp>
        <p:nvSpPr>
          <p:cNvPr id="6" name="Content Placeholder 2"/>
          <p:cNvSpPr txBox="1">
            <a:spLocks/>
          </p:cNvSpPr>
          <p:nvPr/>
        </p:nvSpPr>
        <p:spPr>
          <a:xfrm>
            <a:off x="485804" y="3148026"/>
            <a:ext cx="8229600" cy="1638296"/>
          </a:xfrm>
          <a:prstGeom prst="rect">
            <a:avLst/>
          </a:prstGeom>
        </p:spPr>
        <p:txBody>
          <a:bodyPr vert="horz">
            <a:normAutofit/>
          </a:bodyPr>
          <a:lstStyle/>
          <a:p>
            <a:pPr marL="274320" marR="0" lvl="0" indent="-274320" algn="l" defTabSz="914400" rtl="0" eaLnBrk="1" fontAlgn="auto" latinLnBrk="0" hangingPunct="1">
              <a:lnSpc>
                <a:spcPct val="110000"/>
              </a:lnSpc>
              <a:spcBef>
                <a:spcPts val="600"/>
              </a:spcBef>
              <a:spcAft>
                <a:spcPts val="0"/>
              </a:spcAft>
              <a:buClr>
                <a:schemeClr val="accent1"/>
              </a:buClr>
              <a:buSzPct val="76000"/>
              <a:buFont typeface="Wingdings 3"/>
              <a:buChar char=""/>
              <a:tabLst/>
              <a:defRPr/>
            </a:pPr>
            <a:r>
              <a:rPr kumimoji="0" lang="pt-BR" sz="2400" b="1" i="0" u="none" strike="noStrike" kern="1200" cap="none" spc="0" normalizeH="0" baseline="0" noProof="0" dirty="0" smtClean="0">
                <a:ln>
                  <a:noFill/>
                </a:ln>
                <a:solidFill>
                  <a:schemeClr val="tx1"/>
                </a:solidFill>
                <a:effectLst/>
                <a:uLnTx/>
                <a:uFillTx/>
                <a:latin typeface="+mn-lt"/>
                <a:ea typeface="+mn-ea"/>
                <a:cs typeface="+mn-cs"/>
              </a:rPr>
              <a:t>DISPONIBILIDADE DE ESPAÇO</a:t>
            </a:r>
          </a:p>
          <a:p>
            <a:pPr marL="274320" marR="0" lvl="0" indent="-274320" algn="l" defTabSz="914400" rtl="0" eaLnBrk="1" fontAlgn="auto" latinLnBrk="0" hangingPunct="1">
              <a:lnSpc>
                <a:spcPct val="110000"/>
              </a:lnSpc>
              <a:spcBef>
                <a:spcPts val="600"/>
              </a:spcBef>
              <a:spcAft>
                <a:spcPts val="0"/>
              </a:spcAft>
              <a:buClr>
                <a:schemeClr val="accent1"/>
              </a:buClr>
              <a:buSzPct val="76000"/>
              <a:buFont typeface="Wingdings 3"/>
              <a:buChar char=""/>
              <a:tabLst/>
              <a:defRPr/>
            </a:pPr>
            <a:r>
              <a:rPr lang="pt-BR" sz="2400" b="1" dirty="0" smtClean="0"/>
              <a:t>USO MÚTUO DE POSTES E DO SUBSOLO</a:t>
            </a:r>
          </a:p>
          <a:p>
            <a:pPr marL="274320" marR="0" lvl="0" indent="-274320" algn="l" defTabSz="914400" rtl="0" eaLnBrk="1" fontAlgn="auto" latinLnBrk="0" hangingPunct="1">
              <a:lnSpc>
                <a:spcPct val="110000"/>
              </a:lnSpc>
              <a:spcBef>
                <a:spcPts val="600"/>
              </a:spcBef>
              <a:spcAft>
                <a:spcPts val="0"/>
              </a:spcAft>
              <a:buClr>
                <a:schemeClr val="accent1"/>
              </a:buClr>
              <a:buSzPct val="76000"/>
              <a:buFont typeface="Wingdings 3"/>
              <a:buChar char=""/>
              <a:tabLst/>
              <a:defRPr/>
            </a:pPr>
            <a:r>
              <a:rPr kumimoji="0" lang="pt-BR" sz="2400" b="1" i="0" u="none" strike="noStrike" kern="1200" cap="none" spc="0" normalizeH="0" baseline="0" noProof="0" dirty="0" smtClean="0">
                <a:ln>
                  <a:noFill/>
                </a:ln>
                <a:solidFill>
                  <a:schemeClr val="tx1"/>
                </a:solidFill>
                <a:effectLst/>
                <a:uLnTx/>
                <a:uFillTx/>
                <a:latin typeface="+mn-lt"/>
                <a:ea typeface="+mn-ea"/>
                <a:cs typeface="+mn-cs"/>
              </a:rPr>
              <a:t>SEGURANÇA</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2928926" y="4071942"/>
            <a:ext cx="5605474" cy="1571636"/>
          </a:xfrm>
          <a:prstGeom prst="rect">
            <a:avLst/>
          </a:prstGeom>
        </p:spPr>
        <p:txBody>
          <a:bodyPr vert="horz">
            <a:normAutofit/>
          </a:bodyPr>
          <a:lstStyle/>
          <a:p>
            <a:pPr marL="274320" marR="0" lvl="0" indent="-274320" algn="l" defTabSz="914400" rtl="0" eaLnBrk="1" fontAlgn="auto" latinLnBrk="0" hangingPunct="1">
              <a:lnSpc>
                <a:spcPct val="160000"/>
              </a:lnSpc>
              <a:spcBef>
                <a:spcPts val="600"/>
              </a:spcBef>
              <a:spcAft>
                <a:spcPts val="0"/>
              </a:spcAft>
              <a:buClr>
                <a:schemeClr val="accent1"/>
              </a:buClr>
              <a:buSzPct val="76000"/>
              <a:buFont typeface="Wingdings 3"/>
              <a:buChar char=""/>
              <a:tabLst/>
              <a:defRPr/>
            </a:pPr>
            <a:r>
              <a:rPr lang="pt-BR" sz="1600" b="1" dirty="0" smtClean="0">
                <a:solidFill>
                  <a:schemeClr val="tx2">
                    <a:lumMod val="50000"/>
                  </a:schemeClr>
                </a:solidFill>
              </a:rPr>
              <a:t>AFASTAMENTOS</a:t>
            </a:r>
          </a:p>
          <a:p>
            <a:pPr marL="274320" marR="0" lvl="0" indent="-274320" algn="l" defTabSz="914400" rtl="0" eaLnBrk="1" fontAlgn="auto" latinLnBrk="0" hangingPunct="1">
              <a:lnSpc>
                <a:spcPct val="160000"/>
              </a:lnSpc>
              <a:spcBef>
                <a:spcPts val="600"/>
              </a:spcBef>
              <a:spcAft>
                <a:spcPts val="0"/>
              </a:spcAft>
              <a:buClr>
                <a:schemeClr val="accent1"/>
              </a:buClr>
              <a:buSzPct val="76000"/>
              <a:buFont typeface="Wingdings 3"/>
              <a:buChar char=""/>
              <a:tabLst/>
              <a:defRPr/>
            </a:pPr>
            <a:r>
              <a:rPr lang="pt-BR" sz="1600" b="1" dirty="0" smtClean="0">
                <a:solidFill>
                  <a:schemeClr val="tx2">
                    <a:lumMod val="50000"/>
                  </a:schemeClr>
                </a:solidFill>
              </a:rPr>
              <a:t>TRÂNSITO  (VEÍCULOS / PEDESTRES)</a:t>
            </a:r>
          </a:p>
          <a:p>
            <a:pPr marL="274320" marR="0" lvl="0" indent="-274320" algn="l" defTabSz="914400" rtl="0" eaLnBrk="1" fontAlgn="auto" latinLnBrk="0" hangingPunct="1">
              <a:lnSpc>
                <a:spcPct val="160000"/>
              </a:lnSpc>
              <a:spcBef>
                <a:spcPts val="600"/>
              </a:spcBef>
              <a:spcAft>
                <a:spcPts val="0"/>
              </a:spcAft>
              <a:buClr>
                <a:schemeClr val="accent1"/>
              </a:buClr>
              <a:buSzPct val="76000"/>
              <a:buFont typeface="Wingdings 3"/>
              <a:buChar char=""/>
              <a:tabLst/>
              <a:defRPr/>
            </a:pPr>
            <a:r>
              <a:rPr lang="pt-BR" sz="1600" b="1" dirty="0" smtClean="0">
                <a:solidFill>
                  <a:schemeClr val="tx2">
                    <a:lumMod val="50000"/>
                  </a:schemeClr>
                </a:solidFill>
              </a:rPr>
              <a:t>ILUMINAÇÃO PÚBLICA</a:t>
            </a:r>
            <a:endParaRPr kumimoji="0" lang="en-US" sz="16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8" name="Content Placeholder 2"/>
          <p:cNvSpPr txBox="1">
            <a:spLocks/>
          </p:cNvSpPr>
          <p:nvPr/>
        </p:nvSpPr>
        <p:spPr>
          <a:xfrm>
            <a:off x="428596" y="5500702"/>
            <a:ext cx="8229600" cy="1281106"/>
          </a:xfrm>
          <a:prstGeom prst="rect">
            <a:avLst/>
          </a:prstGeom>
        </p:spPr>
        <p:txBody>
          <a:bodyPr vert="horz">
            <a:normAutofit/>
          </a:bodyPr>
          <a:lstStyle/>
          <a:p>
            <a:pPr marL="274320" marR="0" lvl="0" indent="-274320" algn="l" defTabSz="914400" rtl="0" eaLnBrk="1" fontAlgn="auto" latinLnBrk="0" hangingPunct="1">
              <a:spcBef>
                <a:spcPts val="600"/>
              </a:spcBef>
              <a:spcAft>
                <a:spcPts val="0"/>
              </a:spcAft>
              <a:buClr>
                <a:schemeClr val="accent1"/>
              </a:buClr>
              <a:buSzPct val="76000"/>
              <a:buFont typeface="Wingdings 3"/>
              <a:buChar char=""/>
              <a:tabLst/>
              <a:defRPr/>
            </a:pPr>
            <a:r>
              <a:rPr kumimoji="0" lang="pt-BR" sz="2400" b="1" i="0" u="none" strike="noStrike" kern="1200" cap="none" spc="0" normalizeH="0" baseline="0" noProof="0" dirty="0" smtClean="0">
                <a:ln>
                  <a:noFill/>
                </a:ln>
                <a:solidFill>
                  <a:schemeClr val="tx1"/>
                </a:solidFill>
                <a:effectLst/>
                <a:uLnTx/>
                <a:uFillTx/>
                <a:latin typeface="+mn-lt"/>
                <a:ea typeface="+mn-ea"/>
                <a:cs typeface="+mn-cs"/>
              </a:rPr>
              <a:t>MEIO AMBIENTE</a:t>
            </a:r>
          </a:p>
          <a:p>
            <a:pPr marL="274320" marR="0" lvl="0" indent="-274320" algn="l" defTabSz="914400" rtl="0" eaLnBrk="1" fontAlgn="auto" latinLnBrk="0" hangingPunct="1">
              <a:spcBef>
                <a:spcPts val="600"/>
              </a:spcBef>
              <a:spcAft>
                <a:spcPts val="0"/>
              </a:spcAft>
              <a:buClr>
                <a:schemeClr val="accent1"/>
              </a:buClr>
              <a:buSzPct val="76000"/>
              <a:buFont typeface="Wingdings 3"/>
              <a:buChar char=""/>
              <a:tabLst/>
              <a:defRPr/>
            </a:pPr>
            <a:r>
              <a:rPr lang="pt-BR" sz="2400" b="1" dirty="0" smtClean="0"/>
              <a:t>ESTÉTICA</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Previsão da Confiabilidade</a:t>
            </a:r>
            <a:endParaRPr lang="en-US" dirty="0"/>
          </a:p>
        </p:txBody>
      </p:sp>
      <p:sp>
        <p:nvSpPr>
          <p:cNvPr id="3" name="Content Placeholder 2"/>
          <p:cNvSpPr>
            <a:spLocks noGrp="1"/>
          </p:cNvSpPr>
          <p:nvPr>
            <p:ph sz="quarter" idx="1"/>
          </p:nvPr>
        </p:nvSpPr>
        <p:spPr>
          <a:xfrm>
            <a:off x="457200" y="928670"/>
            <a:ext cx="8229600" cy="4937760"/>
          </a:xfrm>
        </p:spPr>
        <p:txBody>
          <a:bodyPr>
            <a:normAutofit lnSpcReduction="10000"/>
          </a:bodyPr>
          <a:lstStyle/>
          <a:p>
            <a:pPr>
              <a:lnSpc>
                <a:spcPct val="200000"/>
              </a:lnSpc>
            </a:pPr>
            <a:r>
              <a:rPr lang="pt-BR" b="1" dirty="0" smtClean="0"/>
              <a:t>AVALIAÇÃO SOBRE SISTEMAS ALTERNATIVOS</a:t>
            </a:r>
          </a:p>
          <a:p>
            <a:pPr>
              <a:lnSpc>
                <a:spcPct val="200000"/>
              </a:lnSpc>
            </a:pPr>
            <a:r>
              <a:rPr lang="pt-BR" b="1" dirty="0" smtClean="0">
                <a:solidFill>
                  <a:srgbClr val="C00000"/>
                </a:solidFill>
              </a:rPr>
              <a:t>PLANOS DE MANUTENÇÃO E OPERAÇÃO</a:t>
            </a:r>
          </a:p>
          <a:p>
            <a:pPr>
              <a:lnSpc>
                <a:spcPct val="200000"/>
              </a:lnSpc>
            </a:pPr>
            <a:r>
              <a:rPr lang="pt-BR" sz="2400" b="1" dirty="0" smtClean="0"/>
              <a:t>DETERMINAÇÃO DA DEFICIÊNCIAS DOS SISTEMAS</a:t>
            </a:r>
          </a:p>
          <a:p>
            <a:pPr lvl="3">
              <a:lnSpc>
                <a:spcPct val="150000"/>
              </a:lnSpc>
            </a:pPr>
            <a:r>
              <a:rPr lang="pt-BR" b="1" dirty="0" smtClean="0"/>
              <a:t>TIPOS DE FALHAS</a:t>
            </a:r>
          </a:p>
          <a:p>
            <a:pPr lvl="3">
              <a:lnSpc>
                <a:spcPct val="150000"/>
              </a:lnSpc>
            </a:pPr>
            <a:r>
              <a:rPr lang="pt-BR" b="1" dirty="0" smtClean="0"/>
              <a:t>TOLERÂNCIA  ÀS FALHAS</a:t>
            </a:r>
            <a:endParaRPr lang="en-US" b="1" dirty="0"/>
          </a:p>
        </p:txBody>
      </p:sp>
      <p:sp>
        <p:nvSpPr>
          <p:cNvPr id="4" name="TextBox 3"/>
          <p:cNvSpPr txBox="1"/>
          <p:nvPr/>
        </p:nvSpPr>
        <p:spPr>
          <a:xfrm>
            <a:off x="4071934" y="4500570"/>
            <a:ext cx="269626" cy="1200329"/>
          </a:xfrm>
          <a:prstGeom prst="rect">
            <a:avLst/>
          </a:prstGeom>
          <a:noFill/>
        </p:spPr>
        <p:txBody>
          <a:bodyPr wrap="none" rtlCol="0">
            <a:spAutoFit/>
          </a:bodyPr>
          <a:lstStyle/>
          <a:p>
            <a:r>
              <a:rPr lang="pt-BR" sz="2400" b="1" dirty="0" smtClean="0">
                <a:effectLst>
                  <a:outerShdw blurRad="38100" dist="38100" dir="2700000" algn="tl">
                    <a:srgbClr val="000000">
                      <a:alpha val="43137"/>
                    </a:srgbClr>
                  </a:outerShdw>
                </a:effectLst>
              </a:rPr>
              <a:t>.</a:t>
            </a:r>
          </a:p>
          <a:p>
            <a:r>
              <a:rPr lang="pt-BR" sz="2400" b="1" dirty="0" smtClean="0">
                <a:effectLst>
                  <a:outerShdw blurRad="38100" dist="38100" dir="2700000" algn="tl">
                    <a:srgbClr val="000000">
                      <a:alpha val="43137"/>
                    </a:srgbClr>
                  </a:outerShdw>
                </a:effectLst>
              </a:rPr>
              <a:t>.</a:t>
            </a:r>
          </a:p>
          <a:p>
            <a:r>
              <a:rPr lang="pt-BR"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rtl="0" fontAlgn="base">
              <a:spcBef>
                <a:spcPct val="0"/>
              </a:spcBef>
              <a:spcAft>
                <a:spcPct val="0"/>
              </a:spcAft>
            </a:pPr>
            <a:fld id="{44C2C538-30E1-4E49-B46E-8C643D0CB652}" type="slidenum">
              <a:rPr lang="de-DE" sz="1200" kern="1200" smtClean="0">
                <a:solidFill>
                  <a:srgbClr val="000000"/>
                </a:solidFill>
                <a:latin typeface="Arial" charset="0"/>
                <a:ea typeface="+mn-ea"/>
                <a:cs typeface="+mn-cs"/>
              </a:rPr>
              <a:pPr algn="r" rtl="0" fontAlgn="base">
                <a:spcBef>
                  <a:spcPct val="0"/>
                </a:spcBef>
                <a:spcAft>
                  <a:spcPct val="0"/>
                </a:spcAft>
              </a:pPr>
              <a:t>26</a:t>
            </a:fld>
            <a:endParaRPr lang="de-DE" sz="1200" kern="1200">
              <a:solidFill>
                <a:srgbClr val="000000"/>
              </a:solidFill>
              <a:latin typeface="Arial" charset="0"/>
              <a:ea typeface="+mn-ea"/>
              <a:cs typeface="+mn-cs"/>
            </a:endParaRPr>
          </a:p>
        </p:txBody>
      </p:sp>
      <p:cxnSp>
        <p:nvCxnSpPr>
          <p:cNvPr id="13" name="Straight Connector 12"/>
          <p:cNvCxnSpPr/>
          <p:nvPr/>
        </p:nvCxnSpPr>
        <p:spPr>
          <a:xfrm rot="5400000" flipH="1" flipV="1">
            <a:off x="2428860" y="1500174"/>
            <a:ext cx="2000264" cy="71438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16200000" flipH="1">
            <a:off x="2178827" y="3750471"/>
            <a:ext cx="2571768" cy="642942"/>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rot="5400000" flipH="1" flipV="1">
            <a:off x="5893603" y="4393413"/>
            <a:ext cx="928694" cy="71438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rot="16200000" flipH="1">
            <a:off x="5965041" y="5393545"/>
            <a:ext cx="857256" cy="642942"/>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35" name="Diagram 34"/>
          <p:cNvGraphicFramePr/>
          <p:nvPr/>
        </p:nvGraphicFramePr>
        <p:xfrm>
          <a:off x="71406" y="2071678"/>
          <a:ext cx="3214710" cy="1500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Diagram 35"/>
          <p:cNvGraphicFramePr/>
          <p:nvPr/>
        </p:nvGraphicFramePr>
        <p:xfrm>
          <a:off x="3786182" y="428604"/>
          <a:ext cx="2286016" cy="9408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7" name="Diagram 36"/>
          <p:cNvGraphicFramePr/>
          <p:nvPr/>
        </p:nvGraphicFramePr>
        <p:xfrm>
          <a:off x="3714744" y="4711495"/>
          <a:ext cx="2428892" cy="10035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8" name="Diagram 37"/>
          <p:cNvGraphicFramePr/>
          <p:nvPr/>
        </p:nvGraphicFramePr>
        <p:xfrm>
          <a:off x="6715172" y="3786190"/>
          <a:ext cx="2357422" cy="10035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9" name="Diagram 38"/>
          <p:cNvGraphicFramePr/>
          <p:nvPr/>
        </p:nvGraphicFramePr>
        <p:xfrm>
          <a:off x="6715172" y="5643578"/>
          <a:ext cx="2357422" cy="10001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rtl="0" fontAlgn="base">
              <a:spcBef>
                <a:spcPct val="0"/>
              </a:spcBef>
              <a:spcAft>
                <a:spcPct val="0"/>
              </a:spcAft>
            </a:pPr>
            <a:fld id="{44C2C538-30E1-4E49-B46E-8C643D0CB652}" type="slidenum">
              <a:rPr lang="de-DE" sz="1200" kern="1200" smtClean="0">
                <a:solidFill>
                  <a:srgbClr val="000000"/>
                </a:solidFill>
                <a:latin typeface="Arial" charset="0"/>
                <a:ea typeface="+mn-ea"/>
                <a:cs typeface="+mn-cs"/>
              </a:rPr>
              <a:pPr algn="r" rtl="0" fontAlgn="base">
                <a:spcBef>
                  <a:spcPct val="0"/>
                </a:spcBef>
                <a:spcAft>
                  <a:spcPct val="0"/>
                </a:spcAft>
              </a:pPr>
              <a:t>27</a:t>
            </a:fld>
            <a:endParaRPr lang="de-DE" sz="1200" kern="1200">
              <a:solidFill>
                <a:srgbClr val="000000"/>
              </a:solidFill>
              <a:latin typeface="Arial" charset="0"/>
              <a:ea typeface="+mn-ea"/>
              <a:cs typeface="+mn-cs"/>
            </a:endParaRPr>
          </a:p>
        </p:txBody>
      </p:sp>
      <p:graphicFrame>
        <p:nvGraphicFramePr>
          <p:cNvPr id="7" name="Diagram 6"/>
          <p:cNvGraphicFramePr/>
          <p:nvPr/>
        </p:nvGraphicFramePr>
        <p:xfrm>
          <a:off x="1000100" y="571480"/>
          <a:ext cx="7358114"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000892" y="2057277"/>
            <a:ext cx="1643074" cy="800219"/>
          </a:xfrm>
          <a:prstGeom prst="rect">
            <a:avLst/>
          </a:prstGeom>
          <a:noFill/>
        </p:spPr>
        <p:txBody>
          <a:bodyPr wrap="square" rtlCol="0">
            <a:spAutoFit/>
          </a:bodyPr>
          <a:lstStyle/>
          <a:p>
            <a:pPr lvl="0"/>
            <a:r>
              <a:rPr lang="pt-BR" sz="2800" b="1" dirty="0" smtClean="0"/>
              <a:t>CUSTO</a:t>
            </a:r>
            <a:endParaRPr lang="en-US" sz="2800" b="1" dirty="0" smtClean="0"/>
          </a:p>
          <a:p>
            <a:endParaRPr lang="en-US" dirty="0"/>
          </a:p>
        </p:txBody>
      </p:sp>
      <p:sp>
        <p:nvSpPr>
          <p:cNvPr id="9" name="TextBox 8"/>
          <p:cNvSpPr txBox="1"/>
          <p:nvPr/>
        </p:nvSpPr>
        <p:spPr>
          <a:xfrm>
            <a:off x="142844" y="1928802"/>
            <a:ext cx="2357454" cy="800219"/>
          </a:xfrm>
          <a:prstGeom prst="rect">
            <a:avLst/>
          </a:prstGeom>
          <a:noFill/>
        </p:spPr>
        <p:txBody>
          <a:bodyPr wrap="square" rtlCol="0">
            <a:spAutoFit/>
          </a:bodyPr>
          <a:lstStyle/>
          <a:p>
            <a:pPr lvl="0"/>
            <a:r>
              <a:rPr lang="pt-BR" sz="2800" b="1" dirty="0" smtClean="0"/>
              <a:t>EFICIÊNCIA</a:t>
            </a:r>
            <a:endParaRPr lang="en-US" sz="2800" b="1" dirty="0" smtClean="0"/>
          </a:p>
          <a:p>
            <a:endParaRPr lang="en-US" dirty="0"/>
          </a:p>
        </p:txBody>
      </p:sp>
      <p:sp>
        <p:nvSpPr>
          <p:cNvPr id="11" name="TextBox 10"/>
          <p:cNvSpPr txBox="1"/>
          <p:nvPr/>
        </p:nvSpPr>
        <p:spPr>
          <a:xfrm>
            <a:off x="2357422" y="4292750"/>
            <a:ext cx="5929354" cy="707886"/>
          </a:xfrm>
          <a:prstGeom prst="rect">
            <a:avLst/>
          </a:prstGeom>
          <a:noFill/>
        </p:spPr>
        <p:txBody>
          <a:bodyPr wrap="square" rtlCol="0">
            <a:spAutoFit/>
          </a:bodyPr>
          <a:lstStyle/>
          <a:p>
            <a:pPr lvl="0"/>
            <a:r>
              <a:rPr lang="pt-BR" sz="2400" b="1" dirty="0" smtClean="0"/>
              <a:t>TIPO DE SISTEMA ADEQUADO</a:t>
            </a:r>
            <a:endParaRPr lang="en-US" sz="2400" b="1" dirty="0" smtClean="0"/>
          </a:p>
          <a:p>
            <a:endParaRPr lang="en-US" sz="1600" dirty="0"/>
          </a:p>
        </p:txBody>
      </p:sp>
      <p:cxnSp>
        <p:nvCxnSpPr>
          <p:cNvPr id="15" name="Straight Arrow Connector 14"/>
          <p:cNvCxnSpPr/>
          <p:nvPr/>
        </p:nvCxnSpPr>
        <p:spPr>
          <a:xfrm rot="5400000">
            <a:off x="3679025" y="3321843"/>
            <a:ext cx="1857388" cy="714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p:spPr>
        <p:txBody>
          <a:bodyPr>
            <a:normAutofit fontScale="90000"/>
          </a:bodyPr>
          <a:lstStyle/>
          <a:p>
            <a:pPr algn="ctr"/>
            <a:r>
              <a:rPr lang="pt-BR" dirty="0" smtClean="0"/>
              <a:t>Evolução dos Sistemas de Distribuição de São Paulo</a:t>
            </a:r>
            <a:endParaRPr lang="en-US" dirty="0"/>
          </a:p>
        </p:txBody>
      </p:sp>
      <p:cxnSp>
        <p:nvCxnSpPr>
          <p:cNvPr id="4" name="Straight Connector 3"/>
          <p:cNvCxnSpPr/>
          <p:nvPr/>
        </p:nvCxnSpPr>
        <p:spPr>
          <a:xfrm rot="5400000">
            <a:off x="1107257"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357158" y="5559998"/>
            <a:ext cx="8358246" cy="1588"/>
          </a:xfrm>
          <a:prstGeom prst="line">
            <a:avLst/>
          </a:prstGeom>
          <a:ln w="381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5400000">
            <a:off x="3892545"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a:off x="7751785"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4965703"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5400000" flipH="1" flipV="1">
            <a:off x="820711" y="5179231"/>
            <a:ext cx="786612" cy="79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964645" y="4536289"/>
            <a:ext cx="2071702" cy="158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3499636" y="4000504"/>
            <a:ext cx="3144066" cy="79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6000761" y="3714753"/>
            <a:ext cx="3714775" cy="1"/>
          </a:xfrm>
          <a:prstGeom prst="line">
            <a:avLst/>
          </a:prstGeom>
          <a:ln w="28575">
            <a:solidFill>
              <a:srgbClr val="FF8D3F"/>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7224" y="5774312"/>
            <a:ext cx="1000132" cy="369332"/>
          </a:xfrm>
          <a:prstGeom prst="rect">
            <a:avLst/>
          </a:prstGeom>
          <a:noFill/>
        </p:spPr>
        <p:txBody>
          <a:bodyPr wrap="square" rtlCol="0">
            <a:spAutoFit/>
          </a:bodyPr>
          <a:lstStyle/>
          <a:p>
            <a:r>
              <a:rPr lang="pt-BR" b="1" dirty="0" smtClean="0"/>
              <a:t>1901</a:t>
            </a:r>
            <a:endParaRPr lang="en-US" b="1" dirty="0"/>
          </a:p>
        </p:txBody>
      </p:sp>
      <p:sp>
        <p:nvSpPr>
          <p:cNvPr id="19" name="TextBox 18"/>
          <p:cNvSpPr txBox="1"/>
          <p:nvPr/>
        </p:nvSpPr>
        <p:spPr>
          <a:xfrm>
            <a:off x="3643306" y="5702874"/>
            <a:ext cx="1000132" cy="369332"/>
          </a:xfrm>
          <a:prstGeom prst="rect">
            <a:avLst/>
          </a:prstGeom>
          <a:noFill/>
        </p:spPr>
        <p:txBody>
          <a:bodyPr wrap="square" rtlCol="0">
            <a:spAutoFit/>
          </a:bodyPr>
          <a:lstStyle/>
          <a:p>
            <a:r>
              <a:rPr lang="pt-BR" b="1" dirty="0" smtClean="0"/>
              <a:t>1926</a:t>
            </a:r>
            <a:endParaRPr lang="en-US" b="1" dirty="0"/>
          </a:p>
        </p:txBody>
      </p:sp>
      <p:sp>
        <p:nvSpPr>
          <p:cNvPr id="20" name="TextBox 19"/>
          <p:cNvSpPr txBox="1"/>
          <p:nvPr/>
        </p:nvSpPr>
        <p:spPr>
          <a:xfrm>
            <a:off x="7500958" y="5774312"/>
            <a:ext cx="1000132" cy="369332"/>
          </a:xfrm>
          <a:prstGeom prst="rect">
            <a:avLst/>
          </a:prstGeom>
          <a:noFill/>
        </p:spPr>
        <p:txBody>
          <a:bodyPr wrap="square" rtlCol="0">
            <a:spAutoFit/>
          </a:bodyPr>
          <a:lstStyle/>
          <a:p>
            <a:r>
              <a:rPr lang="pt-BR" b="1" dirty="0" smtClean="0"/>
              <a:t>1948</a:t>
            </a:r>
            <a:endParaRPr lang="en-US" b="1" dirty="0"/>
          </a:p>
        </p:txBody>
      </p:sp>
      <p:sp>
        <p:nvSpPr>
          <p:cNvPr id="21" name="TextBox 20"/>
          <p:cNvSpPr txBox="1"/>
          <p:nvPr/>
        </p:nvSpPr>
        <p:spPr>
          <a:xfrm>
            <a:off x="4714876" y="5702874"/>
            <a:ext cx="1000132" cy="369332"/>
          </a:xfrm>
          <a:prstGeom prst="rect">
            <a:avLst/>
          </a:prstGeom>
          <a:noFill/>
        </p:spPr>
        <p:txBody>
          <a:bodyPr wrap="square" rtlCol="0">
            <a:spAutoFit/>
          </a:bodyPr>
          <a:lstStyle/>
          <a:p>
            <a:r>
              <a:rPr lang="pt-BR" b="1" dirty="0" smtClean="0"/>
              <a:t>1930</a:t>
            </a:r>
            <a:endParaRPr lang="en-US" b="1" dirty="0"/>
          </a:p>
        </p:txBody>
      </p:sp>
      <p:sp>
        <p:nvSpPr>
          <p:cNvPr id="23" name="TextBox 22"/>
          <p:cNvSpPr txBox="1"/>
          <p:nvPr/>
        </p:nvSpPr>
        <p:spPr>
          <a:xfrm>
            <a:off x="428596" y="1171502"/>
            <a:ext cx="1928826" cy="400110"/>
          </a:xfrm>
          <a:prstGeom prst="rect">
            <a:avLst/>
          </a:prstGeom>
          <a:noFill/>
        </p:spPr>
        <p:txBody>
          <a:bodyPr wrap="square" rtlCol="0">
            <a:spAutoFit/>
          </a:bodyPr>
          <a:lstStyle/>
          <a:p>
            <a:r>
              <a:rPr lang="pt-BR" sz="2000" u="sng" dirty="0" smtClean="0">
                <a:effectLst>
                  <a:outerShdw blurRad="38100" dist="38100" dir="2700000" algn="tl">
                    <a:srgbClr val="000000">
                      <a:alpha val="43137"/>
                    </a:srgbClr>
                  </a:outerShdw>
                </a:effectLst>
              </a:rPr>
              <a:t>AÉREO</a:t>
            </a:r>
            <a:endParaRPr lang="en-US" sz="2000" u="sng" dirty="0">
              <a:effectLst>
                <a:outerShdw blurRad="38100" dist="38100" dir="2700000" algn="tl">
                  <a:srgbClr val="000000">
                    <a:alpha val="43137"/>
                  </a:srgbClr>
                </a:outerShdw>
              </a:effectLst>
            </a:endParaRPr>
          </a:p>
        </p:txBody>
      </p:sp>
      <p:sp>
        <p:nvSpPr>
          <p:cNvPr id="38" name="TextBox 37"/>
          <p:cNvSpPr txBox="1"/>
          <p:nvPr/>
        </p:nvSpPr>
        <p:spPr>
          <a:xfrm>
            <a:off x="71406" y="4286256"/>
            <a:ext cx="47863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Linhas primárias aéreas sob 2,2 kV, delta</a:t>
            </a:r>
          </a:p>
          <a:p>
            <a:r>
              <a:rPr lang="pt-BR" dirty="0" smtClean="0"/>
              <a:t>Secundárias sob 100V</a:t>
            </a:r>
            <a:endParaRPr lang="en-US" dirty="0"/>
          </a:p>
        </p:txBody>
      </p:sp>
      <p:sp>
        <p:nvSpPr>
          <p:cNvPr id="39" name="TextBox 38"/>
          <p:cNvSpPr txBox="1"/>
          <p:nvPr/>
        </p:nvSpPr>
        <p:spPr>
          <a:xfrm>
            <a:off x="1357290" y="3214686"/>
            <a:ext cx="51435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Mudança de tensão primária para 3,8kV, Y</a:t>
            </a:r>
          </a:p>
          <a:p>
            <a:r>
              <a:rPr lang="pt-BR" dirty="0" smtClean="0"/>
              <a:t>Secundário, delta, com terra, tensão 230/115V</a:t>
            </a:r>
            <a:endParaRPr lang="en-US" dirty="0"/>
          </a:p>
        </p:txBody>
      </p:sp>
      <p:sp>
        <p:nvSpPr>
          <p:cNvPr id="44" name="TextBox 43"/>
          <p:cNvSpPr txBox="1"/>
          <p:nvPr/>
        </p:nvSpPr>
        <p:spPr>
          <a:xfrm>
            <a:off x="3643306" y="2214554"/>
            <a:ext cx="407196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Um circuito 11kV da ETD Pinheiros para Itapecerica</a:t>
            </a:r>
            <a:endParaRPr lang="en-US" dirty="0"/>
          </a:p>
        </p:txBody>
      </p:sp>
      <p:sp>
        <p:nvSpPr>
          <p:cNvPr id="51" name="TextBox 50"/>
          <p:cNvSpPr txBox="1"/>
          <p:nvPr/>
        </p:nvSpPr>
        <p:spPr>
          <a:xfrm>
            <a:off x="3929058" y="1214422"/>
            <a:ext cx="51435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Conversão para 13,8kV a começar da periferia</a:t>
            </a:r>
          </a:p>
          <a:p>
            <a:r>
              <a:rPr lang="pt-BR" dirty="0" smtClean="0"/>
              <a:t>Secundário delta, com terra, 230/115kV</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BR" dirty="0" smtClean="0"/>
              <a:t>Evolução dos Sistemas de Distribuição de São Paulo</a:t>
            </a:r>
            <a:endParaRPr lang="en-US" dirty="0"/>
          </a:p>
        </p:txBody>
      </p:sp>
      <p:sp>
        <p:nvSpPr>
          <p:cNvPr id="3" name="Content Placeholder 2"/>
          <p:cNvSpPr>
            <a:spLocks noGrp="1"/>
          </p:cNvSpPr>
          <p:nvPr>
            <p:ph sz="quarter" idx="1"/>
          </p:nvPr>
        </p:nvSpPr>
        <p:spPr/>
        <p:txBody>
          <a:bodyPr/>
          <a:lstStyle/>
          <a:p>
            <a:r>
              <a:rPr lang="pt-BR" sz="2800" u="sng" dirty="0" smtClean="0">
                <a:effectLst>
                  <a:outerShdw blurRad="38100" dist="38100" dir="2700000" algn="tl">
                    <a:srgbClr val="000000">
                      <a:alpha val="43137"/>
                    </a:srgbClr>
                  </a:outerShdw>
                </a:effectLst>
              </a:rPr>
              <a:t>AÉREO</a:t>
            </a:r>
            <a:endParaRPr lang="pt-BR" dirty="0" smtClean="0"/>
          </a:p>
          <a:p>
            <a:endParaRPr lang="pt-BR" sz="2800" u="sng" dirty="0" smtClean="0">
              <a:effectLst>
                <a:outerShdw blurRad="38100" dist="38100" dir="2700000" algn="tl">
                  <a:srgbClr val="000000">
                    <a:alpha val="43137"/>
                  </a:srgbClr>
                </a:outerShdw>
              </a:effectLst>
            </a:endParaRPr>
          </a:p>
          <a:p>
            <a:r>
              <a:rPr lang="pt-BR" sz="2800" b="1" dirty="0" smtClean="0"/>
              <a:t>Transformadores monofásicos, ligados delta/Y, um deles com derivação central aterrada</a:t>
            </a:r>
          </a:p>
          <a:p>
            <a:endParaRPr lang="pt-BR" sz="2800" b="1" dirty="0" smtClean="0"/>
          </a:p>
          <a:p>
            <a:r>
              <a:rPr lang="pt-BR" sz="2800" b="1" dirty="0" smtClean="0"/>
              <a:t>Transformadores trifásicos delta/Y e 300 kVA foram usados para edifícios</a:t>
            </a:r>
            <a:endParaRPr lang="en-US"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3</a:t>
            </a:fld>
            <a:endParaRPr lang="de-DE" sz="1200" kern="1200">
              <a:solidFill>
                <a:srgbClr val="000000"/>
              </a:solidFill>
              <a:latin typeface="Arial" charset="0"/>
              <a:ea typeface="+mn-ea"/>
              <a:cs typeface="+mn-cs"/>
            </a:endParaRPr>
          </a:p>
        </p:txBody>
      </p:sp>
      <p:sp>
        <p:nvSpPr>
          <p:cNvPr id="3" name="Flowchart: Data 2"/>
          <p:cNvSpPr/>
          <p:nvPr/>
        </p:nvSpPr>
        <p:spPr>
          <a:xfrm>
            <a:off x="1142976" y="5572140"/>
            <a:ext cx="6715172" cy="1000132"/>
          </a:xfrm>
          <a:prstGeom prst="flowChartInputOutpu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rot="19393417">
            <a:off x="6361107" y="6079948"/>
            <a:ext cx="1738736" cy="127391"/>
          </a:xfrm>
          <a:prstGeom prst="rect">
            <a:avLst/>
          </a:prstGeom>
          <a:blipFill>
            <a:blip r:embed="rId2">
              <a:duotone>
                <a:prstClr val="black"/>
                <a:srgbClr val="D9C3A5">
                  <a:tint val="50000"/>
                  <a:satMod val="180000"/>
                </a:srgbClr>
              </a:duotone>
            </a:blip>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1142976" y="6572272"/>
            <a:ext cx="5429288" cy="142876"/>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an 6"/>
          <p:cNvSpPr/>
          <p:nvPr/>
        </p:nvSpPr>
        <p:spPr>
          <a:xfrm>
            <a:off x="2571736" y="1643050"/>
            <a:ext cx="1285884" cy="4572032"/>
          </a:xfrm>
          <a:prstGeom prst="can">
            <a:avLst>
              <a:gd name="adj" fmla="val 14386"/>
            </a:avLst>
          </a:prstGeom>
          <a:blipFill dpi="0" rotWithShape="1">
            <a:blip r:embed="rId3"/>
            <a:srcRec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Can 9"/>
          <p:cNvSpPr/>
          <p:nvPr/>
        </p:nvSpPr>
        <p:spPr>
          <a:xfrm>
            <a:off x="5286380" y="1643050"/>
            <a:ext cx="1285884" cy="4572032"/>
          </a:xfrm>
          <a:prstGeom prst="can">
            <a:avLst>
              <a:gd name="adj" fmla="val 17571"/>
            </a:avLst>
          </a:prstGeom>
          <a:blipFill dpi="0" rotWithShape="1">
            <a:blip r:embed="rId3"/>
            <a:srcRec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Flowchart: Data 11"/>
          <p:cNvSpPr/>
          <p:nvPr/>
        </p:nvSpPr>
        <p:spPr>
          <a:xfrm>
            <a:off x="1428728" y="142852"/>
            <a:ext cx="6715172" cy="1000132"/>
          </a:xfrm>
          <a:prstGeom prst="flowChartInputOutput">
            <a:avLst/>
          </a:prstGeom>
          <a:blipFill dpi="0" rotWithShape="1">
            <a:blip r:embed="rId2"/>
            <a:srcRec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rot="19393417">
            <a:off x="6469271" y="705902"/>
            <a:ext cx="2043147" cy="585488"/>
          </a:xfrm>
          <a:prstGeom prst="rect">
            <a:avLst/>
          </a:prstGeom>
          <a:blipFill>
            <a:blip r:embed="rId2">
              <a:duotone>
                <a:prstClr val="black"/>
                <a:srgbClr val="D9C3A5">
                  <a:tint val="50000"/>
                  <a:satMod val="180000"/>
                </a:srgbClr>
              </a:duotone>
            </a:blip>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8143900" y="142852"/>
            <a:ext cx="428628" cy="85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p:cNvSpPr/>
          <p:nvPr/>
        </p:nvSpPr>
        <p:spPr>
          <a:xfrm>
            <a:off x="2214546" y="1428736"/>
            <a:ext cx="1928826" cy="642942"/>
          </a:xfrm>
          <a:prstGeom prst="cube">
            <a:avLst>
              <a:gd name="adj" fmla="val 61086"/>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Cube 24"/>
          <p:cNvSpPr/>
          <p:nvPr/>
        </p:nvSpPr>
        <p:spPr>
          <a:xfrm>
            <a:off x="4929190" y="1428736"/>
            <a:ext cx="1928826" cy="642942"/>
          </a:xfrm>
          <a:prstGeom prst="cube">
            <a:avLst>
              <a:gd name="adj" fmla="val 61086"/>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1428728" y="1142984"/>
            <a:ext cx="5429288" cy="714380"/>
          </a:xfrm>
          <a:prstGeom prst="rect">
            <a:avLst/>
          </a:prstGeom>
          <a:blipFill dpi="0" rotWithShape="1">
            <a:blip r:embed="rId2"/>
            <a:srcRec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0" name="Straight Connector 29"/>
          <p:cNvCxnSpPr/>
          <p:nvPr/>
        </p:nvCxnSpPr>
        <p:spPr>
          <a:xfrm rot="5400000">
            <a:off x="7785916" y="500042"/>
            <a:ext cx="715174" cy="794"/>
          </a:xfrm>
          <a:prstGeom prst="line">
            <a:avLst/>
          </a:prstGeom>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1643042" y="1214422"/>
            <a:ext cx="5072098" cy="523220"/>
          </a:xfrm>
          <a:prstGeom prst="rect">
            <a:avLst/>
          </a:prstGeom>
          <a:noFill/>
        </p:spPr>
        <p:txBody>
          <a:bodyPr wrap="square" rtlCol="0">
            <a:spAutoFit/>
          </a:bodyPr>
          <a:lstStyle/>
          <a:p>
            <a:r>
              <a:rPr lang="pt-BR" sz="2800" b="1" dirty="0" smtClean="0"/>
              <a:t>Qualidade do Fornecimento</a:t>
            </a:r>
            <a:endParaRPr lang="en-US" sz="2800" b="1" dirty="0"/>
          </a:p>
        </p:txBody>
      </p:sp>
      <p:sp>
        <p:nvSpPr>
          <p:cNvPr id="37" name="TextBox 36"/>
          <p:cNvSpPr txBox="1"/>
          <p:nvPr/>
        </p:nvSpPr>
        <p:spPr>
          <a:xfrm>
            <a:off x="2786050" y="395567"/>
            <a:ext cx="3786214" cy="461665"/>
          </a:xfrm>
          <a:prstGeom prst="rect">
            <a:avLst/>
          </a:prstGeom>
          <a:noFill/>
        </p:spPr>
        <p:txBody>
          <a:bodyPr wrap="square" rtlCol="0">
            <a:spAutoFit/>
          </a:bodyPr>
          <a:lstStyle/>
          <a:p>
            <a:r>
              <a:rPr lang="pt-BR" sz="2400" b="1" dirty="0" smtClean="0"/>
              <a:t>SERVIÇO ADEQUADO</a:t>
            </a:r>
            <a:endParaRPr lang="en-US" sz="2400" b="1" dirty="0"/>
          </a:p>
        </p:txBody>
      </p:sp>
      <p:sp>
        <p:nvSpPr>
          <p:cNvPr id="38" name="TextBox 37"/>
          <p:cNvSpPr txBox="1"/>
          <p:nvPr/>
        </p:nvSpPr>
        <p:spPr>
          <a:xfrm rot="17319027">
            <a:off x="1753577" y="4182870"/>
            <a:ext cx="2901084" cy="769441"/>
          </a:xfrm>
          <a:prstGeom prst="rect">
            <a:avLst/>
          </a:prstGeom>
          <a:noFill/>
        </p:spPr>
        <p:txBody>
          <a:bodyPr wrap="square" rtlCol="0">
            <a:spAutoFit/>
          </a:bodyPr>
          <a:lstStyle/>
          <a:p>
            <a:r>
              <a:rPr lang="pt-BR" sz="4400" b="1" dirty="0" smtClean="0"/>
              <a:t>TENSÃO</a:t>
            </a:r>
            <a:endParaRPr lang="en-US" sz="4400" b="1" dirty="0"/>
          </a:p>
        </p:txBody>
      </p:sp>
      <p:sp>
        <p:nvSpPr>
          <p:cNvPr id="39" name="TextBox 38"/>
          <p:cNvSpPr txBox="1"/>
          <p:nvPr/>
        </p:nvSpPr>
        <p:spPr>
          <a:xfrm rot="17006877">
            <a:off x="3716765" y="3525262"/>
            <a:ext cx="4429124" cy="707886"/>
          </a:xfrm>
          <a:prstGeom prst="rect">
            <a:avLst/>
          </a:prstGeom>
          <a:noFill/>
        </p:spPr>
        <p:txBody>
          <a:bodyPr wrap="square" rtlCol="0">
            <a:spAutoFit/>
          </a:bodyPr>
          <a:lstStyle/>
          <a:p>
            <a:r>
              <a:rPr lang="pt-BR" sz="4000" b="1" dirty="0" smtClean="0"/>
              <a:t>CONTINUIDADE</a:t>
            </a:r>
            <a:endParaRPr lang="en-US"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p:spPr>
        <p:txBody>
          <a:bodyPr>
            <a:normAutofit fontScale="90000"/>
          </a:bodyPr>
          <a:lstStyle/>
          <a:p>
            <a:pPr algn="ctr"/>
            <a:r>
              <a:rPr lang="pt-BR" dirty="0" smtClean="0"/>
              <a:t>Evolução dos Sistemas de Distribuição de São Paulo</a:t>
            </a:r>
            <a:endParaRPr lang="en-US" dirty="0"/>
          </a:p>
        </p:txBody>
      </p:sp>
      <p:cxnSp>
        <p:nvCxnSpPr>
          <p:cNvPr id="4" name="Straight Connector 3"/>
          <p:cNvCxnSpPr/>
          <p:nvPr/>
        </p:nvCxnSpPr>
        <p:spPr>
          <a:xfrm rot="5400000">
            <a:off x="1107257"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357158" y="5559998"/>
            <a:ext cx="8358246" cy="1588"/>
          </a:xfrm>
          <a:prstGeom prst="line">
            <a:avLst/>
          </a:prstGeom>
          <a:ln w="381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5400000">
            <a:off x="3892545"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a:off x="7751785"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4965703" y="5666361"/>
            <a:ext cx="214314" cy="158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5400000" flipH="1" flipV="1">
            <a:off x="820711" y="5179231"/>
            <a:ext cx="786612" cy="79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964645" y="4536289"/>
            <a:ext cx="2071702" cy="158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3606793" y="4107661"/>
            <a:ext cx="2929752" cy="79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6000761" y="3714753"/>
            <a:ext cx="3714775" cy="1"/>
          </a:xfrm>
          <a:prstGeom prst="line">
            <a:avLst/>
          </a:prstGeom>
          <a:ln w="28575">
            <a:solidFill>
              <a:srgbClr val="FF8D3F"/>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7224" y="5774312"/>
            <a:ext cx="1000132" cy="369332"/>
          </a:xfrm>
          <a:prstGeom prst="rect">
            <a:avLst/>
          </a:prstGeom>
          <a:noFill/>
        </p:spPr>
        <p:txBody>
          <a:bodyPr wrap="square" rtlCol="0">
            <a:spAutoFit/>
          </a:bodyPr>
          <a:lstStyle/>
          <a:p>
            <a:r>
              <a:rPr lang="pt-BR" b="1" dirty="0" smtClean="0"/>
              <a:t>1902</a:t>
            </a:r>
            <a:endParaRPr lang="en-US" b="1" dirty="0"/>
          </a:p>
        </p:txBody>
      </p:sp>
      <p:sp>
        <p:nvSpPr>
          <p:cNvPr id="19" name="TextBox 18"/>
          <p:cNvSpPr txBox="1"/>
          <p:nvPr/>
        </p:nvSpPr>
        <p:spPr>
          <a:xfrm>
            <a:off x="3643306" y="5702874"/>
            <a:ext cx="1000132" cy="369332"/>
          </a:xfrm>
          <a:prstGeom prst="rect">
            <a:avLst/>
          </a:prstGeom>
          <a:noFill/>
        </p:spPr>
        <p:txBody>
          <a:bodyPr wrap="square" rtlCol="0">
            <a:spAutoFit/>
          </a:bodyPr>
          <a:lstStyle/>
          <a:p>
            <a:r>
              <a:rPr lang="pt-BR" b="1" dirty="0" smtClean="0"/>
              <a:t>1928</a:t>
            </a:r>
            <a:endParaRPr lang="en-US" b="1" dirty="0"/>
          </a:p>
        </p:txBody>
      </p:sp>
      <p:sp>
        <p:nvSpPr>
          <p:cNvPr id="20" name="TextBox 19"/>
          <p:cNvSpPr txBox="1"/>
          <p:nvPr/>
        </p:nvSpPr>
        <p:spPr>
          <a:xfrm>
            <a:off x="7500958" y="5774312"/>
            <a:ext cx="1000132" cy="369332"/>
          </a:xfrm>
          <a:prstGeom prst="rect">
            <a:avLst/>
          </a:prstGeom>
          <a:noFill/>
        </p:spPr>
        <p:txBody>
          <a:bodyPr wrap="square" rtlCol="0">
            <a:spAutoFit/>
          </a:bodyPr>
          <a:lstStyle/>
          <a:p>
            <a:r>
              <a:rPr lang="pt-BR" b="1" dirty="0" smtClean="0"/>
              <a:t>1951</a:t>
            </a:r>
            <a:endParaRPr lang="en-US" b="1" dirty="0"/>
          </a:p>
        </p:txBody>
      </p:sp>
      <p:sp>
        <p:nvSpPr>
          <p:cNvPr id="21" name="TextBox 20"/>
          <p:cNvSpPr txBox="1"/>
          <p:nvPr/>
        </p:nvSpPr>
        <p:spPr>
          <a:xfrm>
            <a:off x="4714876" y="5702874"/>
            <a:ext cx="1000132" cy="369332"/>
          </a:xfrm>
          <a:prstGeom prst="rect">
            <a:avLst/>
          </a:prstGeom>
          <a:noFill/>
        </p:spPr>
        <p:txBody>
          <a:bodyPr wrap="square" rtlCol="0">
            <a:spAutoFit/>
          </a:bodyPr>
          <a:lstStyle/>
          <a:p>
            <a:r>
              <a:rPr lang="pt-BR" b="1" dirty="0" smtClean="0"/>
              <a:t>1931</a:t>
            </a:r>
            <a:endParaRPr lang="en-US" b="1" dirty="0"/>
          </a:p>
        </p:txBody>
      </p:sp>
      <p:sp>
        <p:nvSpPr>
          <p:cNvPr id="23" name="TextBox 22"/>
          <p:cNvSpPr txBox="1"/>
          <p:nvPr/>
        </p:nvSpPr>
        <p:spPr>
          <a:xfrm>
            <a:off x="428596" y="1171502"/>
            <a:ext cx="2214578" cy="400110"/>
          </a:xfrm>
          <a:prstGeom prst="rect">
            <a:avLst/>
          </a:prstGeom>
          <a:noFill/>
        </p:spPr>
        <p:txBody>
          <a:bodyPr wrap="square" rtlCol="0">
            <a:spAutoFit/>
          </a:bodyPr>
          <a:lstStyle/>
          <a:p>
            <a:r>
              <a:rPr lang="pt-BR" sz="2000" u="sng" dirty="0" smtClean="0">
                <a:effectLst>
                  <a:outerShdw blurRad="38100" dist="38100" dir="2700000" algn="tl">
                    <a:srgbClr val="000000">
                      <a:alpha val="43137"/>
                    </a:srgbClr>
                  </a:outerShdw>
                </a:effectLst>
              </a:rPr>
              <a:t>SUBTERRÂNEO</a:t>
            </a:r>
            <a:endParaRPr lang="en-US" sz="2000" u="sng" dirty="0">
              <a:effectLst>
                <a:outerShdw blurRad="38100" dist="38100" dir="2700000" algn="tl">
                  <a:srgbClr val="000000">
                    <a:alpha val="43137"/>
                  </a:srgbClr>
                </a:outerShdw>
              </a:effectLst>
            </a:endParaRPr>
          </a:p>
        </p:txBody>
      </p:sp>
      <p:sp>
        <p:nvSpPr>
          <p:cNvPr id="38" name="TextBox 37"/>
          <p:cNvSpPr txBox="1"/>
          <p:nvPr/>
        </p:nvSpPr>
        <p:spPr>
          <a:xfrm>
            <a:off x="71406" y="4286256"/>
            <a:ext cx="47863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3 câmaras transformadoras, primário 2,2kV, secundário 208/120V, 300kVA cada</a:t>
            </a:r>
            <a:endParaRPr lang="en-US" dirty="0"/>
          </a:p>
        </p:txBody>
      </p:sp>
      <p:sp>
        <p:nvSpPr>
          <p:cNvPr id="39" name="TextBox 38"/>
          <p:cNvSpPr txBox="1"/>
          <p:nvPr/>
        </p:nvSpPr>
        <p:spPr>
          <a:xfrm>
            <a:off x="1357290" y="3214686"/>
            <a:ext cx="51435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Mudança do primário para 3,8kV, interligando os cabos secundários para formar o reticulado </a:t>
            </a:r>
            <a:endParaRPr lang="en-US" dirty="0"/>
          </a:p>
        </p:txBody>
      </p:sp>
      <p:sp>
        <p:nvSpPr>
          <p:cNvPr id="44" name="TextBox 43"/>
          <p:cNvSpPr txBox="1"/>
          <p:nvPr/>
        </p:nvSpPr>
        <p:spPr>
          <a:xfrm>
            <a:off x="3643306" y="2571744"/>
            <a:ext cx="40719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Já estavam em operação 41 câmaras</a:t>
            </a:r>
            <a:endParaRPr lang="en-US" dirty="0"/>
          </a:p>
        </p:txBody>
      </p:sp>
      <p:sp>
        <p:nvSpPr>
          <p:cNvPr id="51" name="TextBox 50"/>
          <p:cNvSpPr txBox="1"/>
          <p:nvPr/>
        </p:nvSpPr>
        <p:spPr>
          <a:xfrm>
            <a:off x="3929058" y="1214422"/>
            <a:ext cx="514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O sitema sob 3,8 kV passou a se restringir e a se transformar em 20kV com o aproveitamento de cabos de subtransmissão existentes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p:spPr>
        <p:txBody>
          <a:bodyPr>
            <a:normAutofit fontScale="90000"/>
          </a:bodyPr>
          <a:lstStyle/>
          <a:p>
            <a:pPr algn="ctr"/>
            <a:r>
              <a:rPr lang="pt-BR" dirty="0" smtClean="0"/>
              <a:t>Evolução dos Sistemas de Distribuição de São Paulo</a:t>
            </a:r>
            <a:endParaRPr lang="en-US" dirty="0"/>
          </a:p>
        </p:txBody>
      </p:sp>
      <p:sp>
        <p:nvSpPr>
          <p:cNvPr id="22" name="Content Placeholder 2"/>
          <p:cNvSpPr txBox="1">
            <a:spLocks/>
          </p:cNvSpPr>
          <p:nvPr/>
        </p:nvSpPr>
        <p:spPr>
          <a:xfrm>
            <a:off x="357158" y="1285860"/>
            <a:ext cx="8229600" cy="4937760"/>
          </a:xfrm>
          <a:prstGeom prst="rect">
            <a:avLst/>
          </a:prstGeom>
        </p:spPr>
        <p:txBody>
          <a:bodyPr/>
          <a:lstStyle/>
          <a:p>
            <a:r>
              <a:rPr lang="pt-BR" sz="2800" u="sng" dirty="0" smtClean="0">
                <a:effectLst>
                  <a:outerShdw blurRad="38100" dist="38100" dir="2700000" algn="tl">
                    <a:srgbClr val="000000">
                      <a:alpha val="43137"/>
                    </a:srgbClr>
                  </a:outerShdw>
                </a:effectLst>
              </a:rPr>
              <a:t>SUBTERRÂNEO</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pt-BR" sz="28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Os grandes prédios da época eram o Martinelli e o Banespa.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pt-BR" sz="2800" b="1" dirty="0" smtClean="0"/>
              <a:t>Posteriormente, os edifícios com demandas de 2000kVA e mesmo 6000, passaram a ser atendidos por reticulado em anel, restrito e fora da área central sob sistema seletivo de 34,5kV</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p:spPr>
        <p:txBody>
          <a:bodyPr>
            <a:normAutofit fontScale="90000"/>
          </a:bodyPr>
          <a:lstStyle/>
          <a:p>
            <a:pPr algn="ctr"/>
            <a:r>
              <a:rPr lang="pt-BR" dirty="0" smtClean="0"/>
              <a:t>Evolução dos Sistemas de Distribuição de São Paulo</a:t>
            </a:r>
            <a:endParaRPr lang="en-US" dirty="0"/>
          </a:p>
        </p:txBody>
      </p:sp>
      <p:sp>
        <p:nvSpPr>
          <p:cNvPr id="22" name="Content Placeholder 2"/>
          <p:cNvSpPr txBox="1">
            <a:spLocks/>
          </p:cNvSpPr>
          <p:nvPr/>
        </p:nvSpPr>
        <p:spPr>
          <a:xfrm>
            <a:off x="357158" y="1285860"/>
            <a:ext cx="8229600" cy="4937760"/>
          </a:xfrm>
          <a:prstGeom prst="rect">
            <a:avLst/>
          </a:prstGeom>
        </p:spPr>
        <p:txBody>
          <a:bodyPr/>
          <a:lstStyle/>
          <a:p>
            <a:pPr algn="just"/>
            <a:r>
              <a:rPr lang="pt-BR" sz="2800" u="sng" dirty="0" smtClean="0">
                <a:effectLst>
                  <a:outerShdw blurRad="38100" dist="38100" dir="2700000" algn="tl">
                    <a:srgbClr val="000000">
                      <a:alpha val="43137"/>
                    </a:srgbClr>
                  </a:outerShdw>
                </a:effectLst>
              </a:rPr>
              <a:t>Nota: </a:t>
            </a:r>
            <a:r>
              <a:rPr lang="pt-BR" sz="2000" b="1" dirty="0" smtClean="0"/>
              <a:t>sob nossa responsabilidade estava a coordenação das ligações das indústrias em tensão de transmissão (88kV) e mesmo a Cosipa sob 345 kV</a:t>
            </a:r>
          </a:p>
          <a:p>
            <a:endParaRPr lang="pt-BR" sz="2800" b="1" dirty="0" smtClean="0"/>
          </a:p>
          <a:p>
            <a:pPr marL="274320" lvl="0" indent="-274320" algn="just">
              <a:spcBef>
                <a:spcPts val="600"/>
              </a:spcBef>
              <a:buClr>
                <a:schemeClr val="accent1"/>
              </a:buClr>
              <a:buSzPct val="76000"/>
              <a:buFont typeface="Wingdings 3"/>
              <a:buChar char=""/>
              <a:defRPr/>
            </a:pPr>
            <a:r>
              <a:rPr lang="pt-BR" sz="2400" b="1" dirty="0" smtClean="0"/>
              <a:t>Associado ao estudo da evolução das densidades de cargas das áreas elementares em que dividiamos a cidade, poderiamos determinar, com a devida antecipação, onde tinhamos necessidade de construir uma estação transformadora distribuidora. Sobre os vários terrenos possíveis escolhiamos o mais apropriado, pela sua área, facilidade de construção do ramal de subtransmissão, saídas de circuitos primários, etc...</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p:spPr>
        <p:txBody>
          <a:bodyPr>
            <a:normAutofit fontScale="90000"/>
          </a:bodyPr>
          <a:lstStyle/>
          <a:p>
            <a:pPr algn="ctr"/>
            <a:r>
              <a:rPr lang="pt-BR" dirty="0" smtClean="0"/>
              <a:t>Evolução dos Sistemas de Distribuição de São Paulo</a:t>
            </a:r>
            <a:endParaRPr lang="en-US" dirty="0"/>
          </a:p>
        </p:txBody>
      </p:sp>
      <p:sp>
        <p:nvSpPr>
          <p:cNvPr id="22" name="Content Placeholder 2"/>
          <p:cNvSpPr txBox="1">
            <a:spLocks/>
          </p:cNvSpPr>
          <p:nvPr/>
        </p:nvSpPr>
        <p:spPr>
          <a:xfrm>
            <a:off x="357158" y="1285860"/>
            <a:ext cx="8229600" cy="4937760"/>
          </a:xfrm>
          <a:prstGeom prst="rect">
            <a:avLst/>
          </a:prstGeom>
        </p:spPr>
        <p:txBody>
          <a:bodyPr/>
          <a:lstStyle/>
          <a:p>
            <a:r>
              <a:rPr lang="pt-BR" sz="2800" u="sng" dirty="0" smtClean="0">
                <a:effectLst>
                  <a:outerShdw blurRad="38100" dist="38100" dir="2700000" algn="tl">
                    <a:srgbClr val="000000">
                      <a:alpha val="43137"/>
                    </a:srgbClr>
                  </a:outerShdw>
                </a:effectLst>
              </a:rPr>
              <a:t>Ligações de Prédios – alguns exemplos</a:t>
            </a:r>
          </a:p>
          <a:p>
            <a:endParaRPr lang="pt-BR" sz="2800" dirty="0" smtClean="0"/>
          </a:p>
          <a:p>
            <a:pPr>
              <a:buFont typeface="Arial" pitchFamily="34" charset="0"/>
              <a:buChar char="•"/>
            </a:pPr>
            <a:r>
              <a:rPr lang="pt-BR" sz="2400" b="1" dirty="0" smtClean="0"/>
              <a:t>Banco do Estado de São Paulo (Banespa): única alimentação em network secundário;</a:t>
            </a:r>
            <a:endParaRPr lang="en-US" sz="2400" b="1" dirty="0" smtClean="0"/>
          </a:p>
          <a:p>
            <a:pPr>
              <a:buFont typeface="Arial" pitchFamily="34" charset="0"/>
              <a:buChar char="•"/>
            </a:pPr>
            <a:r>
              <a:rPr lang="pt-BR" sz="2400" b="1" dirty="0" smtClean="0"/>
              <a:t>Edifício Martinelli: (várias) alimentações em network;</a:t>
            </a:r>
            <a:endParaRPr lang="en-US" sz="2400" b="1" dirty="0" smtClean="0"/>
          </a:p>
          <a:p>
            <a:pPr>
              <a:buFont typeface="Arial" pitchFamily="34" charset="0"/>
              <a:buChar char="•"/>
            </a:pPr>
            <a:r>
              <a:rPr lang="pt-BR" sz="2400" b="1" dirty="0" smtClean="0"/>
              <a:t>Itaú – Rua Boa Vista – spot network – barramento em anel externo</a:t>
            </a:r>
            <a:endParaRPr lang="en-US" sz="2400" b="1" dirty="0" smtClean="0"/>
          </a:p>
          <a:p>
            <a:pPr>
              <a:buFont typeface="Arial" pitchFamily="34" charset="0"/>
              <a:buChar char="•"/>
            </a:pPr>
            <a:r>
              <a:rPr lang="pt-BR" sz="2400" b="1" dirty="0" smtClean="0"/>
              <a:t>Grande São Paulo, Anhangabaú (380/220V spot)</a:t>
            </a:r>
            <a:endParaRPr lang="en-US" sz="2400" b="1" dirty="0" smtClean="0"/>
          </a:p>
          <a:p>
            <a:pPr>
              <a:buFont typeface="Arial" pitchFamily="34" charset="0"/>
              <a:buChar char="•"/>
            </a:pPr>
            <a:r>
              <a:rPr lang="pt-BR" sz="2400" b="1" dirty="0" smtClean="0"/>
              <a:t>Ministério da Fazenda... (spot 440V)</a:t>
            </a:r>
            <a:endParaRPr lang="en-US" sz="2400" b="1" dirty="0" smtClean="0"/>
          </a:p>
          <a:p>
            <a:pPr>
              <a:buFont typeface="Arial" pitchFamily="34" charset="0"/>
              <a:buChar char="•"/>
            </a:pPr>
            <a:r>
              <a:rPr lang="pt-BR" sz="2400" b="1" dirty="0" smtClean="0"/>
              <a:t>Embratel (20kV)</a:t>
            </a:r>
            <a:endParaRPr lang="en-US" sz="24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p:spPr>
        <p:txBody>
          <a:bodyPr>
            <a:normAutofit fontScale="90000"/>
          </a:bodyPr>
          <a:lstStyle/>
          <a:p>
            <a:pPr algn="ctr"/>
            <a:r>
              <a:rPr lang="pt-BR" dirty="0" smtClean="0"/>
              <a:t>Evolução dos Sistemas de Distribuição de São Paulo</a:t>
            </a:r>
            <a:endParaRPr lang="en-US" dirty="0"/>
          </a:p>
        </p:txBody>
      </p:sp>
      <p:sp>
        <p:nvSpPr>
          <p:cNvPr id="22" name="Content Placeholder 2"/>
          <p:cNvSpPr txBox="1">
            <a:spLocks/>
          </p:cNvSpPr>
          <p:nvPr/>
        </p:nvSpPr>
        <p:spPr>
          <a:xfrm>
            <a:off x="357158" y="1285860"/>
            <a:ext cx="8786842" cy="5072098"/>
          </a:xfrm>
          <a:prstGeom prst="rect">
            <a:avLst/>
          </a:prstGeom>
        </p:spPr>
        <p:txBody>
          <a:bodyPr/>
          <a:lstStyle/>
          <a:p>
            <a:r>
              <a:rPr lang="pt-BR" sz="2800" u="sng" dirty="0" smtClean="0">
                <a:effectLst>
                  <a:outerShdw blurRad="38100" dist="38100" dir="2700000" algn="tl">
                    <a:srgbClr val="000000">
                      <a:alpha val="43137"/>
                    </a:srgbClr>
                  </a:outerShdw>
                </a:effectLst>
              </a:rPr>
              <a:t>Ligações de Prédios – alguns exemplos</a:t>
            </a:r>
          </a:p>
          <a:p>
            <a:endParaRPr lang="pt-BR" sz="2800" dirty="0" smtClean="0"/>
          </a:p>
          <a:p>
            <a:pPr>
              <a:buFont typeface="Arial" pitchFamily="34" charset="0"/>
              <a:buChar char="•"/>
            </a:pPr>
            <a:r>
              <a:rPr lang="pt-BR" sz="2400" b="1" dirty="0" smtClean="0"/>
              <a:t>Citibank (20kV)</a:t>
            </a:r>
            <a:endParaRPr lang="en-US" sz="2400" b="1" dirty="0" smtClean="0"/>
          </a:p>
          <a:p>
            <a:pPr>
              <a:buFont typeface="Arial" pitchFamily="34" charset="0"/>
              <a:buChar char="•"/>
            </a:pPr>
            <a:r>
              <a:rPr lang="pt-BR" sz="2400" b="1" dirty="0" smtClean="0"/>
              <a:t>CTO-Itaú (20kV&gt;34,5kV dual feeder);</a:t>
            </a:r>
            <a:endParaRPr lang="en-US" sz="2400" b="1" dirty="0" smtClean="0"/>
          </a:p>
          <a:p>
            <a:pPr>
              <a:buFont typeface="Arial" pitchFamily="34" charset="0"/>
              <a:buChar char="•"/>
            </a:pPr>
            <a:r>
              <a:rPr lang="pt-BR" sz="2400" b="1" dirty="0" smtClean="0"/>
              <a:t>ITAUSA – Conceição (34,5kV dual feeder)</a:t>
            </a:r>
            <a:endParaRPr lang="en-US" sz="2400" b="1" dirty="0" smtClean="0"/>
          </a:p>
          <a:p>
            <a:pPr>
              <a:buFont typeface="Arial" pitchFamily="34" charset="0"/>
              <a:buChar char="•"/>
            </a:pPr>
            <a:r>
              <a:rPr lang="pt-BR" sz="2400" b="1" dirty="0" smtClean="0"/>
              <a:t>Antártica Av. Do Estado (34,5kV dual feeder)</a:t>
            </a:r>
            <a:endParaRPr lang="en-US" sz="2400" b="1" dirty="0" smtClean="0"/>
          </a:p>
          <a:p>
            <a:pPr>
              <a:buFont typeface="Arial" pitchFamily="34" charset="0"/>
              <a:buChar char="•"/>
            </a:pPr>
            <a:r>
              <a:rPr lang="en-US" sz="2400" b="1" dirty="0" smtClean="0"/>
              <a:t>EBCT (</a:t>
            </a:r>
            <a:r>
              <a:rPr lang="en-US" sz="2400" b="1" dirty="0" err="1" smtClean="0"/>
              <a:t>Jaguaré</a:t>
            </a:r>
            <a:r>
              <a:rPr lang="en-US" sz="2400" b="1" dirty="0" smtClean="0"/>
              <a:t> 34,5kV dual feeder);</a:t>
            </a:r>
          </a:p>
          <a:p>
            <a:pPr>
              <a:buFont typeface="Arial" pitchFamily="34" charset="0"/>
              <a:buChar char="•"/>
            </a:pPr>
            <a:r>
              <a:rPr lang="pt-BR" sz="2400" b="1" dirty="0" smtClean="0"/>
              <a:t>Shoppings Centers: a começar pelo Iguatemi, Ibirapuera, depois Eldorado, Morumbi...</a:t>
            </a:r>
          </a:p>
          <a:p>
            <a:endParaRPr lang="en-US" sz="2400" b="1" dirty="0" smtClean="0"/>
          </a:p>
          <a:p>
            <a:r>
              <a:rPr lang="pt-BR" sz="2000" b="1" dirty="0" smtClean="0"/>
              <a:t>Nota: Essas ligações foram baseadas em ligações de prédios em New York, Chicago, San Francisco, Detroit, Philadelphia, Toronto, Paris, Berlim, onde há casos de edifícios ligados sob tensão de transmissão.</a:t>
            </a:r>
            <a:endParaRPr lang="en-US" sz="2000" b="1" dirty="0" smtClean="0"/>
          </a:p>
          <a:p>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p:spPr>
        <p:txBody>
          <a:bodyPr>
            <a:normAutofit fontScale="90000"/>
          </a:bodyPr>
          <a:lstStyle/>
          <a:p>
            <a:pPr algn="ctr"/>
            <a:r>
              <a:rPr lang="pt-BR" dirty="0" smtClean="0"/>
              <a:t>Evolução dos Sistemas de Distribuição de São Paulo</a:t>
            </a:r>
            <a:endParaRPr lang="en-US" dirty="0"/>
          </a:p>
        </p:txBody>
      </p:sp>
      <p:sp>
        <p:nvSpPr>
          <p:cNvPr id="22" name="Content Placeholder 2"/>
          <p:cNvSpPr txBox="1">
            <a:spLocks/>
          </p:cNvSpPr>
          <p:nvPr/>
        </p:nvSpPr>
        <p:spPr>
          <a:xfrm>
            <a:off x="357158" y="1285860"/>
            <a:ext cx="8229600" cy="4937760"/>
          </a:xfrm>
          <a:prstGeom prst="rect">
            <a:avLst/>
          </a:prstGeom>
        </p:spPr>
        <p:txBody>
          <a:bodyPr/>
          <a:lstStyle/>
          <a:p>
            <a:r>
              <a:rPr lang="pt-BR" sz="2800" u="sng" dirty="0" smtClean="0">
                <a:effectLst>
                  <a:outerShdw blurRad="38100" dist="38100" dir="2700000" algn="tl">
                    <a:srgbClr val="000000">
                      <a:alpha val="43137"/>
                    </a:srgbClr>
                  </a:outerShdw>
                </a:effectLst>
              </a:rPr>
              <a:t>SUBTERRÂNEO</a:t>
            </a:r>
          </a:p>
          <a:p>
            <a:endParaRPr lang="pt-BR" sz="2800" u="sng" dirty="0" smtClean="0">
              <a:effectLst>
                <a:outerShdw blurRad="38100" dist="38100" dir="2700000" algn="tl">
                  <a:srgbClr val="000000">
                    <a:alpha val="43137"/>
                  </a:srgbClr>
                </a:outerShdw>
              </a:effectLst>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pt-BR" sz="2800" b="1" dirty="0" smtClean="0"/>
              <a:t>Transformadores Subterrâneos: 3x100 monofásicos, delta/Y, 300kVA, 3,8kV/208-120V;</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pt-BR" sz="2800" b="1" dirty="0" smtClean="0"/>
              <a:t> </a:t>
            </a:r>
            <a:r>
              <a:rPr lang="pt-BR" sz="2800" b="1" u="sng" dirty="0" smtClean="0"/>
              <a:t>Evolução</a:t>
            </a:r>
            <a:r>
              <a:rPr lang="pt-BR" sz="2800" b="1" dirty="0" smtClean="0"/>
              <a:t>: 300kVA 3,8kV trifásicos/ delta/Y, 3,8kV/208-120V; 500kVA, trifásicos, delta/Y, 20kV/208-120V; 750kVA (idem); 1000kVA (idem); 2000kVA</a:t>
            </a:r>
            <a:endParaRPr lang="en-US" sz="2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Presença da Light</a:t>
            </a:r>
            <a:endParaRPr lang="en-US" dirty="0"/>
          </a:p>
        </p:txBody>
      </p:sp>
      <p:pic>
        <p:nvPicPr>
          <p:cNvPr id="1026" name="Picture 2" descr="C:\Users\David\Desktop\light.jp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0" y="1214422"/>
            <a:ext cx="9144000" cy="5072098"/>
          </a:xfrm>
          <a:prstGeom prst="rect">
            <a:avLst/>
          </a:prstGeom>
          <a:blipFill dpi="0" rotWithShape="1">
            <a:blip r:embed="rId3">
              <a:alphaModFix amt="79000"/>
              <a:duotone>
                <a:schemeClr val="accent3">
                  <a:shade val="45000"/>
                  <a:satMod val="135000"/>
                </a:schemeClr>
                <a:prstClr val="white"/>
              </a:duotone>
            </a:blip>
            <a:srcRect/>
            <a:tile tx="95250" ty="95250" sx="100000" sy="100000" flip="none" algn="tl"/>
          </a:blipFill>
        </p:spPr>
      </p:pic>
      <p:sp>
        <p:nvSpPr>
          <p:cNvPr id="6" name="Content Placeholder 2"/>
          <p:cNvSpPr>
            <a:spLocks noGrp="1"/>
          </p:cNvSpPr>
          <p:nvPr>
            <p:ph sz="quarter" idx="1"/>
          </p:nvPr>
        </p:nvSpPr>
        <p:spPr>
          <a:xfrm>
            <a:off x="214282" y="1348760"/>
            <a:ext cx="8715436" cy="4937760"/>
          </a:xfrm>
        </p:spPr>
        <p:txBody>
          <a:bodyPr>
            <a:normAutofit/>
          </a:bodyPr>
          <a:lstStyle/>
          <a:p>
            <a:r>
              <a:rPr lang="pt-BR" b="1" dirty="0" smtClean="0">
                <a:solidFill>
                  <a:prstClr val="black"/>
                </a:solidFill>
                <a:effectLst>
                  <a:outerShdw blurRad="38100" dist="38100" dir="2700000" algn="tl">
                    <a:srgbClr val="000000">
                      <a:alpha val="43137"/>
                    </a:srgbClr>
                  </a:outerShdw>
                </a:effectLst>
                <a:latin typeface="Tw Cen MT"/>
              </a:rPr>
              <a:t>1889 – São Paulo – 5ª cidade dotada de energia elétrica do Brasil</a:t>
            </a:r>
          </a:p>
          <a:p>
            <a:pPr>
              <a:buNone/>
            </a:pPr>
            <a:endParaRPr lang="pt-BR" b="1" dirty="0" smtClean="0">
              <a:solidFill>
                <a:prstClr val="black"/>
              </a:solidFill>
              <a:effectLst>
                <a:outerShdw blurRad="38100" dist="38100" dir="2700000" algn="tl">
                  <a:srgbClr val="000000">
                    <a:alpha val="43137"/>
                  </a:srgbClr>
                </a:outerShdw>
              </a:effectLst>
              <a:latin typeface="Tw Cen MT"/>
            </a:endParaRPr>
          </a:p>
          <a:p>
            <a:r>
              <a:rPr lang="pt-BR" b="1" dirty="0" smtClean="0">
                <a:solidFill>
                  <a:prstClr val="black"/>
                </a:solidFill>
                <a:effectLst>
                  <a:outerShdw blurRad="38100" dist="38100" dir="2700000" algn="tl">
                    <a:srgbClr val="000000">
                      <a:alpha val="43137"/>
                    </a:srgbClr>
                  </a:outerShdw>
                </a:effectLst>
                <a:latin typeface="Tw Cen MT"/>
              </a:rPr>
              <a:t>07/04/1899 – Em Toronto, Ontário, Canadá, fundou-se a The São Paulo Railway Ligt &amp; Power Co.  Em dezembro:  The São Paulo Tramway Light and Power Company</a:t>
            </a:r>
          </a:p>
          <a:p>
            <a:pPr>
              <a:buNone/>
            </a:pPr>
            <a:endParaRPr lang="pt-BR" b="1" dirty="0" smtClean="0">
              <a:solidFill>
                <a:prstClr val="black"/>
              </a:solidFill>
              <a:effectLst>
                <a:outerShdw blurRad="38100" dist="38100" dir="2700000" algn="tl">
                  <a:srgbClr val="000000">
                    <a:alpha val="43137"/>
                  </a:srgbClr>
                </a:outerShdw>
              </a:effectLst>
              <a:latin typeface="Tw Cen MT"/>
            </a:endParaRPr>
          </a:p>
          <a:p>
            <a:r>
              <a:rPr lang="pt-BR" b="1" dirty="0" smtClean="0">
                <a:solidFill>
                  <a:prstClr val="black"/>
                </a:solidFill>
                <a:effectLst>
                  <a:outerShdw blurRad="38100" dist="38100" dir="2700000" algn="tl">
                    <a:srgbClr val="000000">
                      <a:alpha val="43137"/>
                    </a:srgbClr>
                  </a:outerShdw>
                </a:effectLst>
                <a:latin typeface="Tw Cen MT"/>
              </a:rPr>
              <a:t>1911- Usina da Parnaíba, no Rio Tietê. Potência inicial: 2.000kW; final: 16.000kW (1912)</a:t>
            </a:r>
            <a:endParaRPr lang="en-US" b="1" dirty="0" smtClean="0">
              <a:solidFill>
                <a:prstClr val="black"/>
              </a:solidFill>
              <a:effectLst>
                <a:outerShdw blurRad="38100" dist="38100" dir="2700000" algn="tl">
                  <a:srgbClr val="000000">
                    <a:alpha val="43137"/>
                  </a:srgbClr>
                </a:outerShdw>
              </a:effectLst>
              <a:latin typeface="Tw Cen M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Presença da Light</a:t>
            </a:r>
            <a:endParaRPr lang="en-US" dirty="0"/>
          </a:p>
        </p:txBody>
      </p:sp>
      <p:sp>
        <p:nvSpPr>
          <p:cNvPr id="7" name="TextBox 6"/>
          <p:cNvSpPr txBox="1"/>
          <p:nvPr/>
        </p:nvSpPr>
        <p:spPr>
          <a:xfrm>
            <a:off x="357158" y="6286520"/>
            <a:ext cx="8429684" cy="646331"/>
          </a:xfrm>
          <a:prstGeom prst="rect">
            <a:avLst/>
          </a:prstGeom>
          <a:solidFill>
            <a:schemeClr val="bg1"/>
          </a:solidFill>
        </p:spPr>
        <p:txBody>
          <a:bodyPr wrap="square" rtlCol="0">
            <a:spAutoFit/>
          </a:bodyPr>
          <a:lstStyle/>
          <a:p>
            <a:endParaRPr lang="pt-BR" dirty="0" smtClean="0"/>
          </a:p>
          <a:p>
            <a:endParaRPr lang="en-US" dirty="0"/>
          </a:p>
        </p:txBody>
      </p:sp>
      <p:sp>
        <p:nvSpPr>
          <p:cNvPr id="8" name="Content Placeholder 2"/>
          <p:cNvSpPr>
            <a:spLocks noGrp="1"/>
          </p:cNvSpPr>
          <p:nvPr>
            <p:ph sz="quarter" idx="1"/>
          </p:nvPr>
        </p:nvSpPr>
        <p:spPr>
          <a:xfrm>
            <a:off x="285720" y="1219200"/>
            <a:ext cx="8858248" cy="5638800"/>
          </a:xfrm>
        </p:spPr>
        <p:txBody>
          <a:bodyPr>
            <a:normAutofit lnSpcReduction="10000"/>
          </a:bodyPr>
          <a:lstStyle/>
          <a:p>
            <a:r>
              <a:rPr lang="pt-BR" dirty="0" smtClean="0">
                <a:solidFill>
                  <a:prstClr val="black"/>
                </a:solidFill>
                <a:effectLst>
                  <a:outerShdw blurRad="38100" dist="38100" dir="2700000" algn="tl">
                    <a:srgbClr val="000000">
                      <a:alpha val="43137"/>
                    </a:srgbClr>
                  </a:outerShdw>
                </a:effectLst>
                <a:latin typeface="Tw Cen MT"/>
              </a:rPr>
              <a:t>1912 – Usina de Itupararanga – (o maior empreendimento da América do Sul e o sétimo do mundo). Potência inicial: 5.000kW; final: 56.124kW (1925)</a:t>
            </a:r>
            <a:endParaRPr lang="pt-BR" dirty="0" smtClean="0">
              <a:effectLst>
                <a:outerShdw blurRad="38100" dist="38100" dir="2700000" algn="tl">
                  <a:srgbClr val="000000">
                    <a:alpha val="43137"/>
                  </a:srgbClr>
                </a:outerShdw>
              </a:effectLst>
            </a:endParaRPr>
          </a:p>
          <a:p>
            <a:endParaRPr lang="pt-BR" dirty="0" smtClean="0"/>
          </a:p>
          <a:p>
            <a:endParaRPr lang="pt-BR" dirty="0" smtClean="0"/>
          </a:p>
          <a:p>
            <a:endParaRPr lang="pt-BR" dirty="0" smtClean="0"/>
          </a:p>
          <a:p>
            <a:pPr>
              <a:buNone/>
            </a:pPr>
            <a:endParaRPr lang="pt-BR" dirty="0" smtClean="0"/>
          </a:p>
          <a:p>
            <a:pPr>
              <a:buNone/>
            </a:pPr>
            <a:endParaRPr lang="pt-BR" dirty="0" smtClean="0"/>
          </a:p>
          <a:p>
            <a:pPr>
              <a:buNone/>
            </a:pPr>
            <a:endParaRPr lang="pt-BR" dirty="0" smtClean="0"/>
          </a:p>
          <a:p>
            <a:endParaRPr lang="pt-BR" dirty="0" smtClean="0">
              <a:solidFill>
                <a:prstClr val="black"/>
              </a:solidFill>
              <a:effectLst>
                <a:outerShdw blurRad="38100" dist="38100" dir="2700000" algn="tl">
                  <a:srgbClr val="000000">
                    <a:alpha val="43137"/>
                  </a:srgbClr>
                </a:outerShdw>
              </a:effectLst>
              <a:latin typeface="Tw Cen MT"/>
            </a:endParaRPr>
          </a:p>
          <a:p>
            <a:r>
              <a:rPr lang="pt-BR" dirty="0" smtClean="0">
                <a:solidFill>
                  <a:prstClr val="black"/>
                </a:solidFill>
                <a:effectLst>
                  <a:outerShdw blurRad="38100" dist="38100" dir="2700000" algn="tl">
                    <a:srgbClr val="000000">
                      <a:alpha val="43137"/>
                    </a:srgbClr>
                  </a:outerShdw>
                </a:effectLst>
                <a:latin typeface="Tw Cen MT"/>
              </a:rPr>
              <a:t>1925 – Primeira unidade da nova usina de Rasgão, entre Pirapora e Gabreúva (06/09) e a segunda (06.11) com o total de 22.000kW.</a:t>
            </a:r>
            <a:endParaRPr lang="en-US" dirty="0" smtClean="0">
              <a:solidFill>
                <a:prstClr val="black"/>
              </a:solidFill>
              <a:effectLst>
                <a:outerShdw blurRad="38100" dist="38100" dir="2700000" algn="tl">
                  <a:srgbClr val="000000">
                    <a:alpha val="43137"/>
                  </a:srgbClr>
                </a:outerShdw>
              </a:effectLst>
              <a:latin typeface="Tw Cen MT"/>
            </a:endParaRPr>
          </a:p>
        </p:txBody>
      </p:sp>
      <p:pic>
        <p:nvPicPr>
          <p:cNvPr id="2050" name="Picture 2" descr="C:\Users\David\Desktop\itupararanga.jpg"/>
          <p:cNvPicPr>
            <a:picLocks noChangeAspect="1" noChangeArrowheads="1"/>
          </p:cNvPicPr>
          <p:nvPr/>
        </p:nvPicPr>
        <p:blipFill>
          <a:blip r:embed="rId2"/>
          <a:srcRect/>
          <a:stretch>
            <a:fillRect/>
          </a:stretch>
        </p:blipFill>
        <p:spPr bwMode="auto">
          <a:xfrm>
            <a:off x="0" y="2357430"/>
            <a:ext cx="9144000" cy="314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Presença da Light</a:t>
            </a:r>
            <a:endParaRPr lang="en-US" dirty="0"/>
          </a:p>
        </p:txBody>
      </p:sp>
      <p:sp>
        <p:nvSpPr>
          <p:cNvPr id="3" name="Content Placeholder 2"/>
          <p:cNvSpPr>
            <a:spLocks noGrp="1"/>
          </p:cNvSpPr>
          <p:nvPr>
            <p:ph sz="quarter" idx="1"/>
          </p:nvPr>
        </p:nvSpPr>
        <p:spPr>
          <a:xfrm>
            <a:off x="457200" y="1219200"/>
            <a:ext cx="8229600" cy="2209800"/>
          </a:xfrm>
        </p:spPr>
        <p:txBody>
          <a:bodyPr>
            <a:normAutofit/>
          </a:bodyPr>
          <a:lstStyle/>
          <a:p>
            <a:r>
              <a:rPr lang="pt-BR" sz="2400" dirty="0" smtClean="0">
                <a:solidFill>
                  <a:prstClr val="black"/>
                </a:solidFill>
                <a:effectLst>
                  <a:outerShdw blurRad="38100" dist="38100" dir="2700000" algn="tl">
                    <a:srgbClr val="000000">
                      <a:alpha val="43137"/>
                    </a:srgbClr>
                  </a:outerShdw>
                </a:effectLst>
                <a:latin typeface="Tw Cen MT"/>
              </a:rPr>
              <a:t>25/04/1927: USINA DE CUBATÃO – Já movimentava dois geradores com potências de 35 MW cada. Em abril e dezembro de 1948 mais duas unidades foram instaladas e em setembro de 1951 completou-se com a potência de 474 MW.</a:t>
            </a:r>
            <a:endParaRPr lang="en-US" sz="2400" dirty="0" smtClean="0">
              <a:solidFill>
                <a:prstClr val="black"/>
              </a:solidFill>
              <a:effectLst>
                <a:outerShdw blurRad="38100" dist="38100" dir="2700000" algn="tl">
                  <a:srgbClr val="000000">
                    <a:alpha val="43137"/>
                  </a:srgbClr>
                </a:outerShdw>
              </a:effectLst>
              <a:latin typeface="Tw Cen MT"/>
            </a:endParaRPr>
          </a:p>
        </p:txBody>
      </p:sp>
      <p:pic>
        <p:nvPicPr>
          <p:cNvPr id="3075" name="Picture 3" descr="C:\Users\David\Desktop\Casa_das_V_lvulas_02.jpg"/>
          <p:cNvPicPr>
            <a:picLocks noChangeAspect="1" noChangeArrowheads="1"/>
          </p:cNvPicPr>
          <p:nvPr/>
        </p:nvPicPr>
        <p:blipFill>
          <a:blip r:embed="rId2" cstate="print"/>
          <a:srcRect/>
          <a:stretch>
            <a:fillRect/>
          </a:stretch>
        </p:blipFill>
        <p:spPr bwMode="auto">
          <a:xfrm>
            <a:off x="571472" y="3143248"/>
            <a:ext cx="4119591" cy="3089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C:\Users\David\Desktop\Henry.jpg"/>
          <p:cNvPicPr>
            <a:picLocks noChangeAspect="1" noChangeArrowheads="1"/>
          </p:cNvPicPr>
          <p:nvPr/>
        </p:nvPicPr>
        <p:blipFill>
          <a:blip r:embed="rId3"/>
          <a:srcRect/>
          <a:stretch>
            <a:fillRect/>
          </a:stretch>
        </p:blipFill>
        <p:spPr bwMode="auto">
          <a:xfrm>
            <a:off x="4429124" y="2928934"/>
            <a:ext cx="3786214" cy="2839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Presença da Light</a:t>
            </a:r>
            <a:endParaRPr lang="en-US" dirty="0"/>
          </a:p>
        </p:txBody>
      </p:sp>
      <p:cxnSp>
        <p:nvCxnSpPr>
          <p:cNvPr id="5" name="Straight Arrow Connector 4"/>
          <p:cNvCxnSpPr/>
          <p:nvPr/>
        </p:nvCxnSpPr>
        <p:spPr>
          <a:xfrm>
            <a:off x="8001024" y="6143644"/>
            <a:ext cx="642942"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2" descr="C:\Users\David\Desktop\light.jp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32" y="1214422"/>
            <a:ext cx="9144000" cy="5072098"/>
          </a:xfrm>
          <a:prstGeom prst="rect">
            <a:avLst/>
          </a:prstGeom>
          <a:blipFill dpi="0" rotWithShape="1">
            <a:blip r:embed="rId3">
              <a:alphaModFix amt="79000"/>
              <a:duotone>
                <a:schemeClr val="accent3">
                  <a:shade val="45000"/>
                  <a:satMod val="135000"/>
                </a:schemeClr>
                <a:prstClr val="white"/>
              </a:duotone>
            </a:blip>
            <a:srcRect/>
            <a:tile tx="95250" ty="95250" sx="100000" sy="100000" flip="none" algn="tl"/>
          </a:blipFill>
        </p:spPr>
      </p:pic>
      <p:sp>
        <p:nvSpPr>
          <p:cNvPr id="8" name="Content Placeholder 2"/>
          <p:cNvSpPr>
            <a:spLocks noGrp="1"/>
          </p:cNvSpPr>
          <p:nvPr>
            <p:ph sz="quarter" idx="1"/>
          </p:nvPr>
        </p:nvSpPr>
        <p:spPr>
          <a:xfrm>
            <a:off x="457200" y="1420198"/>
            <a:ext cx="8229600" cy="4937760"/>
          </a:xfrm>
        </p:spPr>
        <p:txBody>
          <a:bodyPr>
            <a:normAutofit/>
          </a:bodyPr>
          <a:lstStyle/>
          <a:p>
            <a:pPr>
              <a:lnSpc>
                <a:spcPct val="150000"/>
              </a:lnSpc>
            </a:pPr>
            <a:r>
              <a:rPr lang="pt-BR" dirty="0" smtClean="0">
                <a:solidFill>
                  <a:prstClr val="black"/>
                </a:solidFill>
                <a:effectLst>
                  <a:outerShdw blurRad="38100" dist="38100" dir="2700000" algn="tl">
                    <a:srgbClr val="000000">
                      <a:alpha val="43137"/>
                    </a:srgbClr>
                  </a:outerShdw>
                </a:effectLst>
                <a:latin typeface="Tw Cen MT"/>
              </a:rPr>
              <a:t>USINA DE CUBATÃO:</a:t>
            </a:r>
          </a:p>
          <a:p>
            <a:r>
              <a:rPr lang="pt-BR" dirty="0" smtClean="0">
                <a:solidFill>
                  <a:prstClr val="black"/>
                </a:solidFill>
                <a:effectLst>
                  <a:outerShdw blurRad="38100" dist="38100" dir="2700000" algn="tl">
                    <a:srgbClr val="000000">
                      <a:alpha val="43137"/>
                    </a:srgbClr>
                  </a:outerShdw>
                </a:effectLst>
                <a:latin typeface="Tw Cen MT"/>
              </a:rPr>
              <a:t>Queda d’água = 720m</a:t>
            </a:r>
          </a:p>
          <a:p>
            <a:r>
              <a:rPr lang="pt-BR" dirty="0" smtClean="0">
                <a:solidFill>
                  <a:schemeClr val="bg2">
                    <a:lumMod val="25000"/>
                  </a:schemeClr>
                </a:solidFill>
                <a:effectLst>
                  <a:outerShdw blurRad="38100" dist="38100" dir="2700000" algn="tl">
                    <a:srgbClr val="000000">
                      <a:alpha val="43137"/>
                    </a:srgbClr>
                  </a:outerShdw>
                </a:effectLst>
                <a:latin typeface="Tw Cen MT"/>
              </a:rPr>
              <a:t>Reservatório Bilings  (130 Km², 1,2 bilhão m³)</a:t>
            </a:r>
          </a:p>
          <a:p>
            <a:r>
              <a:rPr lang="pt-BR" dirty="0" smtClean="0">
                <a:solidFill>
                  <a:prstClr val="black"/>
                </a:solidFill>
                <a:effectLst>
                  <a:outerShdw blurRad="38100" dist="38100" dir="2700000" algn="tl">
                    <a:srgbClr val="000000">
                      <a:alpha val="43137"/>
                    </a:srgbClr>
                  </a:outerShdw>
                </a:effectLst>
                <a:latin typeface="Tw Cen MT"/>
              </a:rPr>
              <a:t>Reservatório Rio das Pedras (30 milhões de m³)</a:t>
            </a:r>
          </a:p>
          <a:p>
            <a:r>
              <a:rPr lang="pt-BR" dirty="0" smtClean="0">
                <a:solidFill>
                  <a:schemeClr val="bg2">
                    <a:lumMod val="25000"/>
                  </a:schemeClr>
                </a:solidFill>
                <a:effectLst>
                  <a:outerShdw blurRad="38100" dist="38100" dir="2700000" algn="tl">
                    <a:srgbClr val="000000">
                      <a:alpha val="43137"/>
                    </a:srgbClr>
                  </a:outerShdw>
                </a:effectLst>
                <a:latin typeface="Tw Cen MT"/>
              </a:rPr>
              <a:t>Estações elevatórias Traição e Pedreira (recalque 5m e 20m equipadas com grupos reversivos</a:t>
            </a:r>
          </a:p>
          <a:p>
            <a:r>
              <a:rPr lang="pt-BR" dirty="0" smtClean="0">
                <a:solidFill>
                  <a:prstClr val="black"/>
                </a:solidFill>
                <a:effectLst>
                  <a:outerShdw blurRad="38100" dist="38100" dir="2700000" algn="tl">
                    <a:srgbClr val="000000">
                      <a:alpha val="43137"/>
                    </a:srgbClr>
                  </a:outerShdw>
                </a:effectLst>
                <a:latin typeface="Tw Cen MT"/>
              </a:rPr>
              <a:t>Reservatórios Edgar de Souza, Pirapora e Guarapiranga completaram o volume de água para viabilizar o projeto.</a:t>
            </a:r>
            <a:endParaRPr lang="en-US" dirty="0" smtClean="0">
              <a:solidFill>
                <a:prstClr val="black"/>
              </a:solidFill>
              <a:effectLst>
                <a:outerShdw blurRad="38100" dist="38100" dir="2700000" algn="tl">
                  <a:srgbClr val="000000">
                    <a:alpha val="43137"/>
                  </a:srgbClr>
                </a:outerShdw>
              </a:effectLst>
              <a:latin typeface="Tw Cen M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4</a:t>
            </a:fld>
            <a:endParaRPr lang="de-DE" sz="1200" kern="1200">
              <a:solidFill>
                <a:srgbClr val="000000"/>
              </a:solidFill>
              <a:latin typeface="Arial" charset="0"/>
              <a:ea typeface="+mn-ea"/>
              <a:cs typeface="+mn-cs"/>
            </a:endParaRPr>
          </a:p>
        </p:txBody>
      </p:sp>
      <p:graphicFrame>
        <p:nvGraphicFramePr>
          <p:cNvPr id="17" name="Diagram 16"/>
          <p:cNvGraphicFramePr/>
          <p:nvPr/>
        </p:nvGraphicFramePr>
        <p:xfrm>
          <a:off x="1071538" y="71414"/>
          <a:ext cx="4000528"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nvGraphicFramePr>
        <p:xfrm>
          <a:off x="3714744" y="-24"/>
          <a:ext cx="4000528" cy="25717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0" name="Group 119"/>
          <p:cNvGrpSpPr/>
          <p:nvPr/>
        </p:nvGrpSpPr>
        <p:grpSpPr>
          <a:xfrm>
            <a:off x="3214678" y="3000372"/>
            <a:ext cx="2056394" cy="1857388"/>
            <a:chOff x="3299942" y="3000372"/>
            <a:chExt cx="1857388" cy="1643074"/>
          </a:xfrm>
        </p:grpSpPr>
        <p:sp>
          <p:nvSpPr>
            <p:cNvPr id="118" name="Oval 117"/>
            <p:cNvSpPr/>
            <p:nvPr/>
          </p:nvSpPr>
          <p:spPr>
            <a:xfrm>
              <a:off x="3428992" y="3000372"/>
              <a:ext cx="1714512" cy="1643074"/>
            </a:xfrm>
            <a:prstGeom prst="ellipse">
              <a:avLst/>
            </a:prstGeom>
            <a:solidFill>
              <a:srgbClr val="C00000">
                <a:alpha val="58000"/>
              </a:srgbClr>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9" name="TextBox 118"/>
            <p:cNvSpPr txBox="1"/>
            <p:nvPr/>
          </p:nvSpPr>
          <p:spPr>
            <a:xfrm>
              <a:off x="3299942" y="3379543"/>
              <a:ext cx="1857388" cy="844018"/>
            </a:xfrm>
            <a:prstGeom prst="rect">
              <a:avLst/>
            </a:prstGeom>
            <a:noFill/>
          </p:spPr>
          <p:txBody>
            <a:bodyPr wrap="square" rtlCol="0">
              <a:spAutoFit/>
            </a:bodyPr>
            <a:lstStyle/>
            <a:p>
              <a:pPr algn="ctr"/>
              <a:r>
                <a:rPr lang="pt-BR" sz="2800" b="1" dirty="0" smtClean="0"/>
                <a:t>TIPO DE SISTEMA</a:t>
              </a:r>
              <a:endParaRPr lang="en-US" sz="2800" b="1" dirty="0"/>
            </a:p>
          </p:txBody>
        </p:sp>
      </p:grpSp>
      <p:sp>
        <p:nvSpPr>
          <p:cNvPr id="121" name="Down Arrow 120"/>
          <p:cNvSpPr/>
          <p:nvPr/>
        </p:nvSpPr>
        <p:spPr>
          <a:xfrm rot="5400000">
            <a:off x="5643570" y="3000372"/>
            <a:ext cx="785818" cy="192882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3" name="Diamond 122"/>
          <p:cNvSpPr/>
          <p:nvPr/>
        </p:nvSpPr>
        <p:spPr>
          <a:xfrm>
            <a:off x="6286512" y="2357430"/>
            <a:ext cx="2786082" cy="3286148"/>
          </a:xfrm>
          <a:prstGeom prst="diamond">
            <a:avLst/>
          </a:prstGeom>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6929454" y="2643182"/>
            <a:ext cx="2143140" cy="1015663"/>
          </a:xfrm>
          <a:prstGeom prst="rect">
            <a:avLst/>
          </a:prstGeom>
          <a:noFill/>
        </p:spPr>
        <p:txBody>
          <a:bodyPr wrap="square" rtlCol="0">
            <a:spAutoFit/>
          </a:bodyPr>
          <a:lstStyle/>
          <a:p>
            <a:r>
              <a:rPr lang="pt-BR" sz="2000" dirty="0" smtClean="0"/>
              <a:t>     Inves-</a:t>
            </a:r>
          </a:p>
          <a:p>
            <a:r>
              <a:rPr lang="pt-BR" sz="2000" dirty="0" smtClean="0"/>
              <a:t>   timentos </a:t>
            </a:r>
          </a:p>
          <a:p>
            <a:r>
              <a:rPr lang="pt-BR" sz="2000" dirty="0" smtClean="0"/>
              <a:t> de  Capital</a:t>
            </a:r>
            <a:endParaRPr lang="en-US" sz="2000" dirty="0"/>
          </a:p>
        </p:txBody>
      </p:sp>
      <p:cxnSp>
        <p:nvCxnSpPr>
          <p:cNvPr id="126" name="Straight Connector 125"/>
          <p:cNvCxnSpPr/>
          <p:nvPr/>
        </p:nvCxnSpPr>
        <p:spPr>
          <a:xfrm>
            <a:off x="6643702" y="3643314"/>
            <a:ext cx="2071702" cy="1588"/>
          </a:xfrm>
          <a:prstGeom prst="line">
            <a:avLst/>
          </a:prstGeom>
          <a:ln w="25400">
            <a:solidFill>
              <a:srgbClr val="00823B"/>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643702" y="4357694"/>
            <a:ext cx="2143140" cy="1588"/>
          </a:xfrm>
          <a:prstGeom prst="line">
            <a:avLst/>
          </a:prstGeom>
          <a:ln w="25400">
            <a:solidFill>
              <a:srgbClr val="00823B"/>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215074" y="3643314"/>
            <a:ext cx="3071834" cy="707886"/>
          </a:xfrm>
          <a:prstGeom prst="rect">
            <a:avLst/>
          </a:prstGeom>
          <a:noFill/>
        </p:spPr>
        <p:txBody>
          <a:bodyPr wrap="square" rtlCol="0">
            <a:spAutoFit/>
          </a:bodyPr>
          <a:lstStyle/>
          <a:p>
            <a:r>
              <a:rPr lang="pt-BR" sz="2000" dirty="0" smtClean="0"/>
              <a:t>   Despesas de Opera-</a:t>
            </a:r>
          </a:p>
          <a:p>
            <a:r>
              <a:rPr lang="pt-BR" sz="2000" dirty="0" smtClean="0"/>
              <a:t>   ção e Manutenção</a:t>
            </a:r>
            <a:endParaRPr lang="en-US" sz="2000" dirty="0" smtClean="0"/>
          </a:p>
        </p:txBody>
      </p:sp>
      <p:sp>
        <p:nvSpPr>
          <p:cNvPr id="137" name="TextBox 136"/>
          <p:cNvSpPr txBox="1"/>
          <p:nvPr/>
        </p:nvSpPr>
        <p:spPr>
          <a:xfrm>
            <a:off x="6858016" y="4357694"/>
            <a:ext cx="2286016" cy="707886"/>
          </a:xfrm>
          <a:prstGeom prst="rect">
            <a:avLst/>
          </a:prstGeom>
          <a:noFill/>
        </p:spPr>
        <p:txBody>
          <a:bodyPr wrap="square" rtlCol="0">
            <a:spAutoFit/>
          </a:bodyPr>
          <a:lstStyle/>
          <a:p>
            <a:r>
              <a:rPr lang="pt-BR" sz="2000" dirty="0" smtClean="0"/>
              <a:t>Custos Indi-</a:t>
            </a:r>
          </a:p>
          <a:p>
            <a:r>
              <a:rPr lang="pt-BR" sz="2000" dirty="0" smtClean="0"/>
              <a:t>     retos</a:t>
            </a:r>
            <a:endParaRPr lang="en-US" sz="2000" dirty="0"/>
          </a:p>
        </p:txBody>
      </p:sp>
      <p:sp>
        <p:nvSpPr>
          <p:cNvPr id="144" name="Down Arrow 143"/>
          <p:cNvSpPr/>
          <p:nvPr/>
        </p:nvSpPr>
        <p:spPr>
          <a:xfrm>
            <a:off x="3929058" y="1357298"/>
            <a:ext cx="785818" cy="20002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5" name="Down Arrow 144"/>
          <p:cNvSpPr/>
          <p:nvPr/>
        </p:nvSpPr>
        <p:spPr>
          <a:xfrm rot="10800000">
            <a:off x="3929058" y="4500570"/>
            <a:ext cx="785818" cy="14287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6" name="Oval 145"/>
          <p:cNvSpPr/>
          <p:nvPr/>
        </p:nvSpPr>
        <p:spPr>
          <a:xfrm>
            <a:off x="785786" y="5429264"/>
            <a:ext cx="7215238" cy="1357298"/>
          </a:xfrm>
          <a:prstGeom prst="ellipse">
            <a:avLst/>
          </a:prstGeom>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2285984" y="5572140"/>
            <a:ext cx="4929222" cy="461665"/>
          </a:xfrm>
          <a:prstGeom prst="rect">
            <a:avLst/>
          </a:prstGeom>
          <a:noFill/>
        </p:spPr>
        <p:txBody>
          <a:bodyPr wrap="square" rtlCol="0">
            <a:spAutoFit/>
          </a:bodyPr>
          <a:lstStyle/>
          <a:p>
            <a:r>
              <a:rPr lang="pt-BR" sz="2400" dirty="0" smtClean="0"/>
              <a:t>Custos    vs.    Confiabilidade</a:t>
            </a:r>
            <a:endParaRPr lang="en-US" sz="2400" dirty="0"/>
          </a:p>
        </p:txBody>
      </p:sp>
      <p:sp>
        <p:nvSpPr>
          <p:cNvPr id="148" name="TextBox 147"/>
          <p:cNvSpPr txBox="1"/>
          <p:nvPr/>
        </p:nvSpPr>
        <p:spPr>
          <a:xfrm>
            <a:off x="2285984" y="6215082"/>
            <a:ext cx="4357718" cy="461665"/>
          </a:xfrm>
          <a:prstGeom prst="rect">
            <a:avLst/>
          </a:prstGeom>
          <a:noFill/>
        </p:spPr>
        <p:txBody>
          <a:bodyPr wrap="square" rtlCol="0">
            <a:spAutoFit/>
          </a:bodyPr>
          <a:lstStyle/>
          <a:p>
            <a:r>
              <a:rPr lang="pt-BR" sz="2400" dirty="0" smtClean="0"/>
              <a:t>Custos    vs.    Benefícios</a:t>
            </a:r>
            <a:endParaRPr lang="en-US" sz="2400" dirty="0"/>
          </a:p>
        </p:txBody>
      </p:sp>
      <p:cxnSp>
        <p:nvCxnSpPr>
          <p:cNvPr id="150" name="Straight Connector 149"/>
          <p:cNvCxnSpPr>
            <a:stCxn id="146" idx="2"/>
            <a:endCxn id="146" idx="6"/>
          </p:cNvCxnSpPr>
          <p:nvPr/>
        </p:nvCxnSpPr>
        <p:spPr>
          <a:xfrm rot="10800000" flipH="1">
            <a:off x="785786" y="6107913"/>
            <a:ext cx="7215238" cy="1588"/>
          </a:xfrm>
          <a:prstGeom prst="line">
            <a:avLst/>
          </a:prstGeom>
          <a:ln w="25400">
            <a:solidFill>
              <a:srgbClr val="6666F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Presença da Light</a:t>
            </a:r>
            <a:endParaRPr lang="en-US" dirty="0"/>
          </a:p>
        </p:txBody>
      </p:sp>
      <p:pic>
        <p:nvPicPr>
          <p:cNvPr id="4" name="Picture 2" descr="C:\Users\David\Desktop\light.jp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32" y="1214422"/>
            <a:ext cx="9144000" cy="5072098"/>
          </a:xfrm>
          <a:prstGeom prst="rect">
            <a:avLst/>
          </a:prstGeom>
          <a:blipFill dpi="0" rotWithShape="1">
            <a:blip r:embed="rId3">
              <a:alphaModFix amt="79000"/>
              <a:duotone>
                <a:schemeClr val="accent3">
                  <a:shade val="45000"/>
                  <a:satMod val="135000"/>
                </a:schemeClr>
                <a:prstClr val="white"/>
              </a:duotone>
            </a:blip>
            <a:srcRect/>
            <a:tile tx="95250" ty="95250" sx="100000" sy="100000" flip="none" algn="tl"/>
          </a:blipFill>
        </p:spPr>
      </p:pic>
      <p:sp>
        <p:nvSpPr>
          <p:cNvPr id="6" name="Content Placeholder 2"/>
          <p:cNvSpPr>
            <a:spLocks noGrp="1"/>
          </p:cNvSpPr>
          <p:nvPr>
            <p:ph sz="quarter" idx="1"/>
          </p:nvPr>
        </p:nvSpPr>
        <p:spPr>
          <a:xfrm>
            <a:off x="457200" y="1219200"/>
            <a:ext cx="8229600" cy="4937760"/>
          </a:xfrm>
        </p:spPr>
        <p:txBody>
          <a:bodyPr>
            <a:normAutofit/>
          </a:bodyPr>
          <a:lstStyle/>
          <a:p>
            <a:r>
              <a:rPr lang="pt-BR" dirty="0" smtClean="0">
                <a:effectLst>
                  <a:outerShdw blurRad="38100" dist="38100" dir="2700000" algn="tl">
                    <a:srgbClr val="000000">
                      <a:alpha val="43137"/>
                    </a:srgbClr>
                  </a:outerShdw>
                </a:effectLst>
              </a:rPr>
              <a:t>1927/8 – Foram adquiridas e incorporadas oito companhias concessionárias de distribuição e produção de energia elétrica vizinhas à capital e ao eixo Rio-São Paulo.</a:t>
            </a:r>
          </a:p>
          <a:p>
            <a:endParaRPr lang="pt-BR" dirty="0" smtClean="0">
              <a:effectLst>
                <a:outerShdw blurRad="38100" dist="38100" dir="2700000" algn="tl">
                  <a:srgbClr val="000000">
                    <a:alpha val="43137"/>
                  </a:srgbClr>
                </a:outerShdw>
              </a:effectLst>
            </a:endParaRPr>
          </a:p>
          <a:p>
            <a:r>
              <a:rPr lang="pt-BR" dirty="0" smtClean="0">
                <a:effectLst>
                  <a:outerShdw blurRad="38100" dist="38100" dir="2700000" algn="tl">
                    <a:srgbClr val="000000">
                      <a:alpha val="43137"/>
                    </a:srgbClr>
                  </a:outerShdw>
                </a:effectLst>
              </a:rPr>
              <a:t>1943 – Decreto Lei No 5.764 de 19/08 prorrogou todas as concessões até que se realizassem novos contratos.</a:t>
            </a:r>
          </a:p>
          <a:p>
            <a:endParaRPr lang="pt-BR" dirty="0" smtClean="0">
              <a:effectLst>
                <a:outerShdw blurRad="38100" dist="38100" dir="2700000" algn="tl">
                  <a:srgbClr val="000000">
                    <a:alpha val="43137"/>
                  </a:srgbClr>
                </a:outerShdw>
              </a:effectLst>
            </a:endParaRPr>
          </a:p>
          <a:p>
            <a:r>
              <a:rPr lang="pt-BR" dirty="0" smtClean="0">
                <a:effectLst>
                  <a:outerShdw blurRad="38100" dist="38100" dir="2700000" algn="tl">
                    <a:srgbClr val="000000">
                      <a:alpha val="43137"/>
                    </a:srgbClr>
                  </a:outerShdw>
                </a:effectLst>
              </a:rPr>
              <a:t>1960 – O Grupo Light era formado por oito empresas comportando 48 municípios na sua área de concessão.</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Presença da Light</a:t>
            </a:r>
            <a:endParaRPr lang="en-US" dirty="0"/>
          </a:p>
        </p:txBody>
      </p:sp>
      <p:cxnSp>
        <p:nvCxnSpPr>
          <p:cNvPr id="4" name="Straight Arrow Connector 3"/>
          <p:cNvCxnSpPr/>
          <p:nvPr/>
        </p:nvCxnSpPr>
        <p:spPr>
          <a:xfrm>
            <a:off x="8001024" y="6143644"/>
            <a:ext cx="642942"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 name="Picture 2" descr="C:\Users\David\Desktop\light.jp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2" y="1214422"/>
            <a:ext cx="9144000" cy="5072098"/>
          </a:xfrm>
          <a:prstGeom prst="rect">
            <a:avLst/>
          </a:prstGeom>
          <a:blipFill dpi="0" rotWithShape="1">
            <a:blip r:embed="rId4">
              <a:alphaModFix amt="79000"/>
              <a:duotone>
                <a:schemeClr val="accent3">
                  <a:shade val="45000"/>
                  <a:satMod val="135000"/>
                </a:schemeClr>
                <a:prstClr val="white"/>
              </a:duotone>
            </a:blip>
            <a:srcRect/>
            <a:tile tx="95250" ty="95250" sx="100000" sy="100000" flip="none" algn="tl"/>
          </a:blipFill>
        </p:spPr>
      </p:pic>
      <p:sp>
        <p:nvSpPr>
          <p:cNvPr id="8" name="Content Placeholder 2"/>
          <p:cNvSpPr>
            <a:spLocks noGrp="1"/>
          </p:cNvSpPr>
          <p:nvPr>
            <p:ph sz="quarter" idx="1"/>
          </p:nvPr>
        </p:nvSpPr>
        <p:spPr>
          <a:xfrm>
            <a:off x="285720" y="1219200"/>
            <a:ext cx="8715436" cy="4937760"/>
          </a:xfrm>
        </p:spPr>
        <p:txBody>
          <a:bodyPr/>
          <a:lstStyle/>
          <a:p>
            <a:r>
              <a:rPr lang="pt-BR" dirty="0" smtClean="0">
                <a:effectLst>
                  <a:outerShdw blurRad="38100" dist="38100" dir="2700000" algn="tl">
                    <a:srgbClr val="000000">
                      <a:alpha val="43137"/>
                    </a:srgbClr>
                  </a:outerShdw>
                </a:effectLst>
              </a:rPr>
              <a:t>UMA USINA NA ROCHA: CUBATÃO II</a:t>
            </a:r>
          </a:p>
          <a:p>
            <a:r>
              <a:rPr lang="pt-BR" dirty="0" smtClean="0">
                <a:effectLst>
                  <a:outerShdw blurRad="38100" dist="38100" dir="2700000" algn="tl">
                    <a:srgbClr val="000000">
                      <a:alpha val="43137"/>
                    </a:srgbClr>
                  </a:outerShdw>
                </a:effectLst>
              </a:rPr>
              <a:t>1946 – Início dos estudos geológicos na região</a:t>
            </a:r>
          </a:p>
          <a:p>
            <a:r>
              <a:rPr lang="pt-BR" dirty="0" smtClean="0">
                <a:effectLst>
                  <a:outerShdw blurRad="38100" dist="38100" dir="2700000" algn="tl">
                    <a:srgbClr val="000000">
                      <a:alpha val="43137"/>
                    </a:srgbClr>
                  </a:outerShdw>
                </a:effectLst>
              </a:rPr>
              <a:t>1948 – A equipe de técnicos conseguiu esboçar o projeto e resolver os problemas básicos</a:t>
            </a:r>
          </a:p>
          <a:p>
            <a:pPr lvl="1"/>
            <a:endParaRPr lang="pt-BR" dirty="0" smtClean="0">
              <a:effectLst>
                <a:outerShdw blurRad="38100" dist="38100" dir="2700000" algn="tl">
                  <a:srgbClr val="000000">
                    <a:alpha val="43137"/>
                  </a:srgbClr>
                </a:outerShdw>
              </a:effectLst>
            </a:endParaRPr>
          </a:p>
          <a:p>
            <a:pPr lvl="2"/>
            <a:r>
              <a:rPr lang="pt-BR" sz="2300" dirty="0" smtClean="0">
                <a:solidFill>
                  <a:schemeClr val="tx2"/>
                </a:solidFill>
                <a:effectLst>
                  <a:outerShdw blurRad="38100" dist="38100" dir="2700000" algn="tl">
                    <a:srgbClr val="000000">
                      <a:alpha val="43137"/>
                    </a:srgbClr>
                  </a:outerShdw>
                </a:effectLst>
              </a:rPr>
              <a:t>Caverna: 120m de comprimento, 20,5m de largura e 38,6m de altura.</a:t>
            </a:r>
          </a:p>
          <a:p>
            <a:pPr lvl="2"/>
            <a:r>
              <a:rPr lang="pt-BR" sz="2300" dirty="0" smtClean="0">
                <a:solidFill>
                  <a:schemeClr val="tx2"/>
                </a:solidFill>
                <a:effectLst>
                  <a:outerShdw blurRad="38100" dist="38100" dir="2700000" algn="tl">
                    <a:srgbClr val="000000">
                      <a:alpha val="43137"/>
                    </a:srgbClr>
                  </a:outerShdw>
                </a:effectLst>
              </a:rPr>
              <a:t>Geradores: trifásicos 75 MVA, fp 85%, frequência 60 Hz, velocidade 450rpm</a:t>
            </a:r>
          </a:p>
          <a:p>
            <a:pPr lvl="2"/>
            <a:r>
              <a:rPr lang="pt-BR" sz="2300" dirty="0" smtClean="0">
                <a:solidFill>
                  <a:schemeClr val="tx2"/>
                </a:solidFill>
                <a:effectLst>
                  <a:outerShdw blurRad="38100" dist="38100" dir="2700000" algn="tl">
                    <a:srgbClr val="000000">
                      <a:alpha val="43137"/>
                    </a:srgbClr>
                  </a:outerShdw>
                </a:effectLst>
              </a:rPr>
              <a:t>Potência total: 880 MW</a:t>
            </a:r>
            <a:endParaRPr lang="en-US" sz="2300" dirty="0" smtClean="0">
              <a:solidFill>
                <a:schemeClr val="tx2"/>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Presença da Light</a:t>
            </a:r>
            <a:endParaRPr lang="en-US" dirty="0"/>
          </a:p>
        </p:txBody>
      </p:sp>
      <p:sp>
        <p:nvSpPr>
          <p:cNvPr id="3" name="Content Placeholder 2"/>
          <p:cNvSpPr>
            <a:spLocks noGrp="1"/>
          </p:cNvSpPr>
          <p:nvPr>
            <p:ph sz="quarter" idx="1"/>
          </p:nvPr>
        </p:nvSpPr>
        <p:spPr>
          <a:xfrm>
            <a:off x="457200" y="1071546"/>
            <a:ext cx="8229600" cy="4937760"/>
          </a:xfrm>
        </p:spPr>
        <p:txBody>
          <a:bodyPr>
            <a:normAutofit/>
          </a:bodyPr>
          <a:lstStyle/>
          <a:p>
            <a:r>
              <a:rPr lang="pt-BR" sz="2400" dirty="0" smtClean="0">
                <a:effectLst>
                  <a:outerShdw blurRad="38100" dist="38100" dir="2700000" algn="tl">
                    <a:srgbClr val="000000">
                      <a:alpha val="43137"/>
                    </a:srgbClr>
                  </a:outerShdw>
                </a:effectLst>
              </a:rPr>
              <a:t>1952 – Início das obras e em 1956 – Inauguradas as quatro primeiras máquinas (19 e 22/03 e 27/04)</a:t>
            </a:r>
          </a:p>
          <a:p>
            <a:r>
              <a:rPr lang="pt-BR" sz="2400" dirty="0" smtClean="0">
                <a:effectLst>
                  <a:outerShdw blurRad="38100" dist="38100" dir="2700000" algn="tl">
                    <a:srgbClr val="000000">
                      <a:alpha val="43137"/>
                    </a:srgbClr>
                  </a:outerShdw>
                </a:effectLst>
              </a:rPr>
              <a:t>1960 – Inaugurado o quinto grupo</a:t>
            </a:r>
          </a:p>
          <a:p>
            <a:r>
              <a:rPr lang="pt-BR" sz="2400" dirty="0" smtClean="0">
                <a:effectLst>
                  <a:outerShdw blurRad="38100" dist="38100" dir="2700000" algn="tl">
                    <a:srgbClr val="000000">
                      <a:alpha val="43137"/>
                    </a:srgbClr>
                  </a:outerShdw>
                </a:effectLst>
              </a:rPr>
              <a:t>1961 – Em 13/10 inaugurado o sexto grupo, completando a potência instalada de 390MW.</a:t>
            </a:r>
            <a:endParaRPr lang="en-US" sz="2400" dirty="0">
              <a:effectLst>
                <a:outerShdw blurRad="38100" dist="38100" dir="2700000" algn="tl">
                  <a:srgbClr val="000000">
                    <a:alpha val="43137"/>
                  </a:srgbClr>
                </a:outerShdw>
              </a:effectLst>
            </a:endParaRPr>
          </a:p>
        </p:txBody>
      </p:sp>
      <p:pic>
        <p:nvPicPr>
          <p:cNvPr id="4098" name="Picture 2" descr="C:\Users\David\Desktop\947505.jpg"/>
          <p:cNvPicPr>
            <a:picLocks noChangeAspect="1" noChangeArrowheads="1"/>
          </p:cNvPicPr>
          <p:nvPr/>
        </p:nvPicPr>
        <p:blipFill>
          <a:blip r:embed="rId2"/>
          <a:srcRect/>
          <a:stretch>
            <a:fillRect/>
          </a:stretch>
        </p:blipFill>
        <p:spPr bwMode="auto">
          <a:xfrm>
            <a:off x="571472" y="3143248"/>
            <a:ext cx="6215106" cy="3184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Users\David\Desktop\luizacf_gmail_com.jpg"/>
          <p:cNvPicPr>
            <a:picLocks noChangeAspect="1" noChangeArrowheads="1"/>
          </p:cNvPicPr>
          <p:nvPr/>
        </p:nvPicPr>
        <p:blipFill>
          <a:blip r:embed="rId3"/>
          <a:srcRect/>
          <a:stretch>
            <a:fillRect/>
          </a:stretch>
        </p:blipFill>
        <p:spPr bwMode="auto">
          <a:xfrm>
            <a:off x="6057912" y="3343276"/>
            <a:ext cx="2371740" cy="2371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990600"/>
          </a:xfrm>
        </p:spPr>
        <p:txBody>
          <a:bodyPr/>
          <a:lstStyle/>
          <a:p>
            <a:r>
              <a:rPr lang="pt-BR" b="1" dirty="0" smtClean="0">
                <a:solidFill>
                  <a:schemeClr val="accent2">
                    <a:lumMod val="75000"/>
                  </a:schemeClr>
                </a:solidFill>
                <a:effectLst>
                  <a:outerShdw blurRad="38100" dist="38100" dir="2700000" algn="tl">
                    <a:srgbClr val="000000">
                      <a:alpha val="43137"/>
                    </a:srgbClr>
                  </a:outerShdw>
                </a:effectLst>
              </a:rPr>
              <a:t>PROBLEMAS - RACIONAMENTO</a:t>
            </a:r>
            <a:endParaRPr lang="en-US" b="1" dirty="0">
              <a:solidFill>
                <a:schemeClr val="accent2">
                  <a:lumMod val="75000"/>
                </a:schemeClr>
              </a:solidFill>
              <a:effectLst>
                <a:outerShdw blurRad="38100" dist="38100" dir="2700000" algn="tl">
                  <a:srgbClr val="000000">
                    <a:alpha val="43137"/>
                  </a:srgbClr>
                </a:outerShdw>
              </a:effectLst>
            </a:endParaRPr>
          </a:p>
        </p:txBody>
      </p:sp>
      <p:pic>
        <p:nvPicPr>
          <p:cNvPr id="4" name="Picture 2" descr="C:\Users\Felipe\Desktop\Torre.jpg"/>
          <p:cNvPicPr>
            <a:picLocks noChangeAspect="1" noChangeArrowheads="1"/>
          </p:cNvPicPr>
          <p:nvPr/>
        </p:nvPicPr>
        <p:blipFill>
          <a:blip r:embed="rId2">
            <a:lum bright="70000" contrast="-70000"/>
          </a:blip>
          <a:srcRect/>
          <a:stretch>
            <a:fillRect/>
          </a:stretch>
        </p:blipFill>
        <p:spPr bwMode="auto">
          <a:xfrm>
            <a:off x="0" y="928670"/>
            <a:ext cx="9215406" cy="5500727"/>
          </a:xfrm>
          <a:prstGeom prst="rect">
            <a:avLst/>
          </a:prstGeom>
          <a:noFill/>
          <a:ln w="9525">
            <a:noFill/>
            <a:miter lim="800000"/>
            <a:headEnd/>
            <a:tailEnd/>
          </a:ln>
        </p:spPr>
      </p:pic>
      <p:sp>
        <p:nvSpPr>
          <p:cNvPr id="6" name="Content Placeholder 2"/>
          <p:cNvSpPr>
            <a:spLocks noGrp="1"/>
          </p:cNvSpPr>
          <p:nvPr>
            <p:ph sz="quarter" idx="1"/>
          </p:nvPr>
        </p:nvSpPr>
        <p:spPr>
          <a:xfrm>
            <a:off x="457200" y="1705950"/>
            <a:ext cx="8229600" cy="4937760"/>
          </a:xfrm>
        </p:spPr>
        <p:txBody>
          <a:bodyPr/>
          <a:lstStyle/>
          <a:p>
            <a:pPr>
              <a:lnSpc>
                <a:spcPct val="150000"/>
              </a:lnSpc>
            </a:pPr>
            <a:r>
              <a:rPr lang="pt-BR" dirty="0" smtClean="0">
                <a:effectLst>
                  <a:outerShdw blurRad="38100" dist="38100" dir="2700000" algn="tl">
                    <a:srgbClr val="000000">
                      <a:alpha val="43137"/>
                    </a:srgbClr>
                  </a:outerShdw>
                </a:effectLst>
              </a:rPr>
              <a:t>1924/5: RACIONAMENTO, atingindo até 70% da demanda por energia, por causa da forte estiagem. Rasgão veio para salvar, pois a Light em 11 meses pôs a primeira unidade geradora em operação (06/09/25) e a segunda em 06/11, totalizando 22MW.</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4338"/>
            <a:ext cx="8229600" cy="990600"/>
          </a:xfrm>
        </p:spPr>
        <p:txBody>
          <a:bodyPr/>
          <a:lstStyle/>
          <a:p>
            <a:r>
              <a:rPr lang="pt-BR" b="1" dirty="0" smtClean="0">
                <a:solidFill>
                  <a:schemeClr val="accent2">
                    <a:lumMod val="75000"/>
                  </a:schemeClr>
                </a:solidFill>
                <a:effectLst>
                  <a:outerShdw blurRad="38100" dist="38100" dir="2700000" algn="tl">
                    <a:srgbClr val="000000">
                      <a:alpha val="43137"/>
                    </a:srgbClr>
                  </a:outerShdw>
                </a:effectLst>
              </a:rPr>
              <a:t>PROBLEMAS - RACIONAMENTO</a:t>
            </a:r>
            <a:endParaRPr lang="en-US" b="1" dirty="0">
              <a:solidFill>
                <a:schemeClr val="accent2">
                  <a:lumMod val="75000"/>
                </a:schemeClr>
              </a:solidFill>
              <a:effectLst>
                <a:outerShdw blurRad="38100" dist="38100" dir="2700000" algn="tl">
                  <a:srgbClr val="000000">
                    <a:alpha val="43137"/>
                  </a:srgbClr>
                </a:outerShdw>
              </a:effectLst>
            </a:endParaRPr>
          </a:p>
        </p:txBody>
      </p:sp>
      <p:pic>
        <p:nvPicPr>
          <p:cNvPr id="5" name="Picture 2" descr="C:\Users\Felipe\Desktop\Torre.jpg"/>
          <p:cNvPicPr>
            <a:picLocks noChangeAspect="1" noChangeArrowheads="1"/>
          </p:cNvPicPr>
          <p:nvPr/>
        </p:nvPicPr>
        <p:blipFill>
          <a:blip r:embed="rId2">
            <a:lum bright="70000" contrast="-70000"/>
          </a:blip>
          <a:srcRect/>
          <a:stretch>
            <a:fillRect/>
          </a:stretch>
        </p:blipFill>
        <p:spPr bwMode="auto">
          <a:xfrm>
            <a:off x="-32" y="1000108"/>
            <a:ext cx="9144000" cy="5643578"/>
          </a:xfrm>
          <a:prstGeom prst="rect">
            <a:avLst/>
          </a:prstGeom>
          <a:noFill/>
          <a:ln w="9525">
            <a:noFill/>
            <a:miter lim="800000"/>
            <a:headEnd/>
            <a:tailEnd/>
          </a:ln>
        </p:spPr>
      </p:pic>
      <p:sp>
        <p:nvSpPr>
          <p:cNvPr id="7" name="Content Placeholder 2"/>
          <p:cNvSpPr>
            <a:spLocks noGrp="1"/>
          </p:cNvSpPr>
          <p:nvPr>
            <p:ph sz="quarter" idx="1"/>
          </p:nvPr>
        </p:nvSpPr>
        <p:spPr>
          <a:xfrm>
            <a:off x="457200" y="1500174"/>
            <a:ext cx="8229600" cy="4929222"/>
          </a:xfrm>
        </p:spPr>
        <p:txBody>
          <a:bodyPr/>
          <a:lstStyle/>
          <a:p>
            <a:r>
              <a:rPr lang="pt-BR" dirty="0" smtClean="0">
                <a:effectLst>
                  <a:outerShdw blurRad="38100" dist="38100" dir="2700000" algn="tl">
                    <a:srgbClr val="000000">
                      <a:alpha val="43137"/>
                    </a:srgbClr>
                  </a:outerShdw>
                </a:effectLst>
              </a:rPr>
              <a:t>1952/53/54: nesses anos, ao grande crescimento no consumo de energia, especialmente industrial, associou-se uma prolongada estiagem que fez a demanda por energia ultrapassar a capacidade geradora do sistema. Somente um controle rigoroso sobre as necessidades de energia evitaria o colapso total. Foram, então, estabelecidos limites para todos os consumidores e, finalmente, a entrada em serviço da Usina Térmica Piratininga  veio ajudar na eliminação do problema.</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990600"/>
          </a:xfrm>
        </p:spPr>
        <p:txBody>
          <a:bodyPr/>
          <a:lstStyle/>
          <a:p>
            <a:r>
              <a:rPr lang="pt-BR" b="1" dirty="0" smtClean="0">
                <a:solidFill>
                  <a:schemeClr val="accent2">
                    <a:lumMod val="75000"/>
                  </a:schemeClr>
                </a:solidFill>
                <a:effectLst>
                  <a:outerShdw blurRad="38100" dist="38100" dir="2700000" algn="tl">
                    <a:srgbClr val="000000">
                      <a:alpha val="43137"/>
                    </a:srgbClr>
                  </a:outerShdw>
                </a:effectLst>
              </a:rPr>
              <a:t>PROBLEMAS - RACIONAMENTO</a:t>
            </a:r>
            <a:endParaRPr lang="en-US" dirty="0">
              <a:solidFill>
                <a:schemeClr val="accent2">
                  <a:lumMod val="75000"/>
                </a:schemeClr>
              </a:solidFill>
            </a:endParaRPr>
          </a:p>
        </p:txBody>
      </p:sp>
      <p:pic>
        <p:nvPicPr>
          <p:cNvPr id="5" name="Picture 2" descr="C:\Users\Felipe\Desktop\Torre.jpg"/>
          <p:cNvPicPr>
            <a:picLocks noChangeAspect="1" noChangeArrowheads="1"/>
          </p:cNvPicPr>
          <p:nvPr/>
        </p:nvPicPr>
        <p:blipFill>
          <a:blip r:embed="rId2">
            <a:lum bright="70000" contrast="-70000"/>
          </a:blip>
          <a:srcRect/>
          <a:stretch>
            <a:fillRect/>
          </a:stretch>
        </p:blipFill>
        <p:spPr bwMode="auto">
          <a:xfrm>
            <a:off x="-32" y="928670"/>
            <a:ext cx="9144000" cy="5929330"/>
          </a:xfrm>
          <a:prstGeom prst="rect">
            <a:avLst/>
          </a:prstGeom>
          <a:noFill/>
          <a:ln w="9525">
            <a:noFill/>
            <a:miter lim="800000"/>
            <a:headEnd/>
            <a:tailEnd/>
          </a:ln>
        </p:spPr>
      </p:pic>
      <p:sp>
        <p:nvSpPr>
          <p:cNvPr id="7" name="Content Placeholder 2"/>
          <p:cNvSpPr>
            <a:spLocks noGrp="1"/>
          </p:cNvSpPr>
          <p:nvPr>
            <p:ph sz="quarter" idx="1"/>
          </p:nvPr>
        </p:nvSpPr>
        <p:spPr>
          <a:xfrm>
            <a:off x="500034" y="1348760"/>
            <a:ext cx="8229600" cy="4937760"/>
          </a:xfrm>
        </p:spPr>
        <p:txBody>
          <a:bodyPr>
            <a:normAutofit/>
          </a:bodyPr>
          <a:lstStyle/>
          <a:p>
            <a:r>
              <a:rPr lang="pt-BR" dirty="0" smtClean="0">
                <a:effectLst>
                  <a:outerShdw blurRad="38100" dist="38100" dir="2700000" algn="tl">
                    <a:srgbClr val="000000">
                      <a:alpha val="43137"/>
                    </a:srgbClr>
                  </a:outerShdw>
                </a:effectLst>
              </a:rPr>
              <a:t>APAGÃO 2001/2002 – Outra estiagem reduzia a reserva hidráulica quando, próximo ao limite inferior, chuvas abundantes foram “solidárias” com a população e encheram os reservatórios, evitando que viesse acontecer um novo racionamento. Tentei sugerir soluções por jornais... </a:t>
            </a:r>
          </a:p>
          <a:p>
            <a:pPr>
              <a:buNone/>
            </a:pPr>
            <a:r>
              <a:rPr lang="pt-BR" dirty="0" smtClean="0">
                <a:effectLst>
                  <a:outerShdw blurRad="38100" dist="38100" dir="2700000" algn="tl">
                    <a:srgbClr val="000000">
                      <a:alpha val="43137"/>
                    </a:srgbClr>
                  </a:outerShdw>
                </a:effectLst>
              </a:rPr>
              <a:t>	Fizemos nosso controle que nos conduziu à redução do tempo de ligação da resistência do aquecedor, desligamento de lâmpadas consideradas dispensáveis, desligamento de uma geladeira, uso de fotocélulas e sensores de presença nas lâmpadas externas.</a:t>
            </a:r>
            <a:endParaRPr lang="en-US" dirty="0">
              <a:effectLst>
                <a:outerShdw blurRad="38100" dist="38100" dir="2700000" algn="tl">
                  <a:srgbClr val="000000">
                    <a:alpha val="43137"/>
                  </a:srgbClr>
                </a:outerShdw>
              </a:effectLst>
            </a:endParaRPr>
          </a:p>
        </p:txBody>
      </p:sp>
      <p:sp>
        <p:nvSpPr>
          <p:cNvPr id="8" name="TextBox 7"/>
          <p:cNvSpPr txBox="1"/>
          <p:nvPr/>
        </p:nvSpPr>
        <p:spPr>
          <a:xfrm>
            <a:off x="642910" y="2350652"/>
            <a:ext cx="8072494" cy="1692771"/>
          </a:xfrm>
          <a:prstGeom prst="rect">
            <a:avLst/>
          </a:prstGeom>
          <a:noFill/>
        </p:spPr>
        <p:txBody>
          <a:bodyPr wrap="square" rtlCol="0">
            <a:spAutoFit/>
          </a:bodyPr>
          <a:lstStyle/>
          <a:p>
            <a:r>
              <a:rPr lang="pt-BR" sz="2600" b="1" dirty="0" smtClean="0">
                <a:solidFill>
                  <a:srgbClr val="FF0000"/>
                </a:solidFill>
                <a:effectLst>
                  <a:outerShdw blurRad="38100" dist="38100" dir="2700000" algn="tl">
                    <a:srgbClr val="000000">
                      <a:alpha val="43137"/>
                    </a:srgbClr>
                  </a:outerShdw>
                </a:effectLst>
              </a:rPr>
              <a:t>ALERTA: O RACIONAMENTO CUSTOU R$ 45 BI , SEGUNDO O TCU EM DESPESAS REPASSADAS NAS TARIFAS E LANÇADAS PELO TESOURO NACIONAL!!!!</a:t>
            </a:r>
            <a:endParaRPr lang="en-US" sz="2600"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7">
                                            <p:txEl>
                                              <p:pRg st="0" end="0"/>
                                            </p:txEl>
                                          </p:spTgt>
                                        </p:tgtEl>
                                        <p:attrNameLst>
                                          <p:attrName>style.opacity</p:attrName>
                                        </p:attrNameLst>
                                      </p:cBhvr>
                                      <p:to>
                                        <p:strVal val="0.1"/>
                                      </p:to>
                                    </p:set>
                                    <p:animEffect filter="image" prLst="opacity: 0.1">
                                      <p:cBhvr rctx="IE">
                                        <p:cTn id="7" dur="indefinite"/>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7">
                                            <p:txEl>
                                              <p:pRg st="1" end="1"/>
                                            </p:txEl>
                                          </p:spTgt>
                                        </p:tgtEl>
                                        <p:attrNameLst>
                                          <p:attrName>style.opacity</p:attrName>
                                        </p:attrNameLst>
                                      </p:cBhvr>
                                      <p:to>
                                        <p:strVal val="0.1"/>
                                      </p:to>
                                    </p:set>
                                    <p:animEffect filter="image" prLst="opacity: 0.1">
                                      <p:cBhvr rctx="IE">
                                        <p:cTn id="12" dur="indefinite"/>
                                        <p:tgtEl>
                                          <p:spTgt spid="7">
                                            <p:txEl>
                                              <p:pRg st="1" end="1"/>
                                            </p:txEl>
                                          </p:spTgt>
                                        </p:tgtEl>
                                      </p:cBhvr>
                                    </p:animEffect>
                                  </p:childTnLst>
                                </p:cTn>
                              </p:par>
                            </p:childTnLst>
                          </p:cTn>
                        </p:par>
                        <p:par>
                          <p:cTn id="13" fill="hold">
                            <p:stCondLst>
                              <p:cond delay="0"/>
                            </p:stCondLst>
                            <p:childTnLst>
                              <p:par>
                                <p:cTn id="14" presetID="35"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style.rotation</p:attrName>
                                        </p:attrNameLst>
                                      </p:cBhvr>
                                      <p:tavLst>
                                        <p:tav tm="0">
                                          <p:val>
                                            <p:fltVal val="720"/>
                                          </p:val>
                                        </p:tav>
                                        <p:tav tm="100000">
                                          <p:val>
                                            <p:fltVal val="0"/>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Ensino e Treinamento</a:t>
            </a:r>
            <a:endParaRPr lang="en-US" dirty="0"/>
          </a:p>
        </p:txBody>
      </p:sp>
      <p:sp>
        <p:nvSpPr>
          <p:cNvPr id="3" name="Content Placeholder 2"/>
          <p:cNvSpPr>
            <a:spLocks noGrp="1"/>
          </p:cNvSpPr>
          <p:nvPr>
            <p:ph sz="quarter" idx="1"/>
          </p:nvPr>
        </p:nvSpPr>
        <p:spPr/>
        <p:txBody>
          <a:bodyPr>
            <a:normAutofit/>
          </a:bodyPr>
          <a:lstStyle/>
          <a:p>
            <a:pPr algn="just"/>
            <a:r>
              <a:rPr lang="pt-BR" sz="2000" b="1" dirty="0" smtClean="0"/>
              <a:t>Era prioritário transferir o que iamos aprendendo para os que conosco trabalhavam. Então decidimos instalar uma “escola”, com a finalidade de ensinar os trabalhadores que admitíamos a ter conhecimento do serviço que colocávamos sob suas responsabilidades. Primeiro, foi uma sala de aula com um espaço anexo para trabalharmos ao ar livre. Depois, construímos dois “barracos” para termos algum abrigo para ministrar as aulas.</a:t>
            </a:r>
            <a:endParaRPr lang="en-US" sz="2000" b="1" dirty="0" smtClean="0"/>
          </a:p>
        </p:txBody>
      </p:sp>
      <p:pic>
        <p:nvPicPr>
          <p:cNvPr id="1028" name="Picture 4" descr="C:\Users\David\Desktop\Slides_Palestra_5_agosto\B03__003_re.jpg"/>
          <p:cNvPicPr>
            <a:picLocks noChangeAspect="1" noChangeArrowheads="1"/>
          </p:cNvPicPr>
          <p:nvPr/>
        </p:nvPicPr>
        <p:blipFill>
          <a:blip r:embed="rId2"/>
          <a:srcRect/>
          <a:stretch>
            <a:fillRect/>
          </a:stretch>
        </p:blipFill>
        <p:spPr bwMode="auto">
          <a:xfrm>
            <a:off x="4276664" y="3500438"/>
            <a:ext cx="4224426"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David\Desktop\Slides_Palestra_5_agosto\B02__002_re.jpg"/>
          <p:cNvPicPr>
            <a:picLocks noChangeAspect="1" noChangeArrowheads="1"/>
          </p:cNvPicPr>
          <p:nvPr/>
        </p:nvPicPr>
        <p:blipFill>
          <a:blip r:embed="rId3"/>
          <a:srcRect/>
          <a:stretch>
            <a:fillRect/>
          </a:stretch>
        </p:blipFill>
        <p:spPr bwMode="auto">
          <a:xfrm>
            <a:off x="638172" y="3786190"/>
            <a:ext cx="3576638" cy="2352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C:\Users\David\Desktop\coruja_professora.gif"/>
          <p:cNvPicPr>
            <a:picLocks noChangeAspect="1" noChangeArrowheads="1"/>
          </p:cNvPicPr>
          <p:nvPr/>
        </p:nvPicPr>
        <p:blipFill>
          <a:blip r:embed="rId4"/>
          <a:srcRect/>
          <a:stretch>
            <a:fillRect/>
          </a:stretch>
        </p:blipFill>
        <p:spPr bwMode="auto">
          <a:xfrm>
            <a:off x="7291385" y="0"/>
            <a:ext cx="1852615" cy="112621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2984"/>
            <a:ext cx="8229600" cy="4937760"/>
          </a:xfrm>
        </p:spPr>
        <p:txBody>
          <a:bodyPr>
            <a:normAutofit/>
          </a:bodyPr>
          <a:lstStyle/>
          <a:p>
            <a:pPr lvl="0">
              <a:buClr>
                <a:srgbClr val="727CA3"/>
              </a:buClr>
            </a:pPr>
            <a:r>
              <a:rPr lang="pt-BR" sz="2200" b="1" dirty="0" smtClean="0">
                <a:solidFill>
                  <a:prstClr val="black"/>
                </a:solidFill>
              </a:rPr>
              <a:t>O campo em torno tinha espaço suficiente para a execução dos trabalhos externos </a:t>
            </a:r>
            <a:endParaRPr lang="en-US" sz="2200" b="1" dirty="0" smtClean="0">
              <a:solidFill>
                <a:prstClr val="black"/>
              </a:solidFill>
            </a:endParaRPr>
          </a:p>
          <a:p>
            <a:pPr>
              <a:buNone/>
            </a:pPr>
            <a:endParaRPr lang="en-US" sz="2200" dirty="0"/>
          </a:p>
        </p:txBody>
      </p:sp>
      <p:sp>
        <p:nvSpPr>
          <p:cNvPr id="4" name="Title 1"/>
          <p:cNvSpPr>
            <a:spLocks noGrp="1"/>
          </p:cNvSpPr>
          <p:nvPr>
            <p:ph type="title"/>
          </p:nvPr>
        </p:nvSpPr>
        <p:spPr>
          <a:xfrm>
            <a:off x="457200" y="152400"/>
            <a:ext cx="8229600" cy="990600"/>
          </a:xfrm>
        </p:spPr>
        <p:txBody>
          <a:bodyPr/>
          <a:lstStyle/>
          <a:p>
            <a:r>
              <a:rPr lang="pt-BR" dirty="0" smtClean="0"/>
              <a:t>Ensino e Treinamento</a:t>
            </a:r>
            <a:endParaRPr lang="en-US" dirty="0"/>
          </a:p>
        </p:txBody>
      </p:sp>
      <p:pic>
        <p:nvPicPr>
          <p:cNvPr id="2050" name="Picture 2" descr="C:\Users\David\Desktop\Slides_Palestra_5_agosto\B04__004_re.jpg"/>
          <p:cNvPicPr>
            <a:picLocks noChangeAspect="1" noChangeArrowheads="1"/>
          </p:cNvPicPr>
          <p:nvPr/>
        </p:nvPicPr>
        <p:blipFill>
          <a:blip r:embed="rId2"/>
          <a:srcRect/>
          <a:stretch>
            <a:fillRect/>
          </a:stretch>
        </p:blipFill>
        <p:spPr bwMode="auto">
          <a:xfrm>
            <a:off x="1071538" y="1974197"/>
            <a:ext cx="3176585" cy="2097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David\Desktop\Slides_Palestra_5_agosto\B05__005_re.jpg"/>
          <p:cNvPicPr>
            <a:picLocks noChangeAspect="1" noChangeArrowheads="1"/>
          </p:cNvPicPr>
          <p:nvPr/>
        </p:nvPicPr>
        <p:blipFill>
          <a:blip r:embed="rId3"/>
          <a:srcRect/>
          <a:stretch>
            <a:fillRect/>
          </a:stretch>
        </p:blipFill>
        <p:spPr bwMode="auto">
          <a:xfrm>
            <a:off x="1071538" y="4214819"/>
            <a:ext cx="3156075" cy="2071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David\Desktop\Slides_Palestra_5_agosto\B07__007_re.jpg"/>
          <p:cNvPicPr>
            <a:picLocks noChangeAspect="1" noChangeArrowheads="1"/>
          </p:cNvPicPr>
          <p:nvPr/>
        </p:nvPicPr>
        <p:blipFill>
          <a:blip r:embed="rId4"/>
          <a:srcRect/>
          <a:stretch>
            <a:fillRect/>
          </a:stretch>
        </p:blipFill>
        <p:spPr bwMode="auto">
          <a:xfrm>
            <a:off x="4410098" y="1978336"/>
            <a:ext cx="3019422" cy="2093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C:\Users\David\Desktop\Slides_Palestra_5_agosto\B10__010_re.jpg"/>
          <p:cNvPicPr>
            <a:picLocks noChangeAspect="1" noChangeArrowheads="1"/>
          </p:cNvPicPr>
          <p:nvPr/>
        </p:nvPicPr>
        <p:blipFill>
          <a:blip r:embed="rId5"/>
          <a:srcRect/>
          <a:stretch>
            <a:fillRect/>
          </a:stretch>
        </p:blipFill>
        <p:spPr bwMode="auto">
          <a:xfrm>
            <a:off x="4394830" y="4214818"/>
            <a:ext cx="3106128"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5" descr="C:\Users\David\Desktop\coruja_professora.gif"/>
          <p:cNvPicPr>
            <a:picLocks noChangeAspect="1" noChangeArrowheads="1"/>
          </p:cNvPicPr>
          <p:nvPr/>
        </p:nvPicPr>
        <p:blipFill>
          <a:blip r:embed="rId6"/>
          <a:srcRect/>
          <a:stretch>
            <a:fillRect/>
          </a:stretch>
        </p:blipFill>
        <p:spPr bwMode="auto">
          <a:xfrm>
            <a:off x="7291385" y="0"/>
            <a:ext cx="1852615" cy="112621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pt-BR" sz="2000" b="1" dirty="0" smtClean="0"/>
              <a:t>Outras experiências eram feitas nas ruas</a:t>
            </a:r>
            <a:endParaRPr lang="en-US" sz="2000" b="1" dirty="0" smtClean="0"/>
          </a:p>
        </p:txBody>
      </p:sp>
      <p:sp>
        <p:nvSpPr>
          <p:cNvPr id="4" name="Content Placeholder 3"/>
          <p:cNvSpPr>
            <a:spLocks noGrp="1"/>
          </p:cNvSpPr>
          <p:nvPr>
            <p:ph sz="quarter" idx="2"/>
          </p:nvPr>
        </p:nvSpPr>
        <p:spPr>
          <a:xfrm>
            <a:off x="4632198" y="1142984"/>
            <a:ext cx="4041648" cy="4937760"/>
          </a:xfrm>
        </p:spPr>
        <p:txBody>
          <a:bodyPr/>
          <a:lstStyle/>
          <a:p>
            <a:pPr algn="just"/>
            <a:r>
              <a:rPr lang="pt-BR" sz="2000" b="1" dirty="0" smtClean="0"/>
              <a:t>Também, importamos dois aparelhos de termovisão, os quais serviam para mostrar os pontos superaquecidos nas linhas aéreas, onde havia problemas</a:t>
            </a:r>
            <a:endParaRPr lang="en-US" sz="2000" b="1" dirty="0" smtClean="0"/>
          </a:p>
        </p:txBody>
      </p:sp>
      <p:sp>
        <p:nvSpPr>
          <p:cNvPr id="6" name="Title 1"/>
          <p:cNvSpPr>
            <a:spLocks noGrp="1"/>
          </p:cNvSpPr>
          <p:nvPr>
            <p:ph type="title"/>
          </p:nvPr>
        </p:nvSpPr>
        <p:spPr>
          <a:xfrm>
            <a:off x="457200" y="152400"/>
            <a:ext cx="8229600" cy="990600"/>
          </a:xfrm>
        </p:spPr>
        <p:txBody>
          <a:bodyPr/>
          <a:lstStyle/>
          <a:p>
            <a:r>
              <a:rPr lang="pt-BR" dirty="0" smtClean="0"/>
              <a:t>Ensino e Treinamento</a:t>
            </a:r>
            <a:endParaRPr lang="en-US" dirty="0"/>
          </a:p>
        </p:txBody>
      </p:sp>
      <p:pic>
        <p:nvPicPr>
          <p:cNvPr id="3074" name="Picture 2" descr="C:\Users\David\Desktop\Slides_Palestra_5_agosto\B12__012_re.jpg"/>
          <p:cNvPicPr>
            <a:picLocks noChangeAspect="1" noChangeArrowheads="1"/>
          </p:cNvPicPr>
          <p:nvPr/>
        </p:nvPicPr>
        <p:blipFill>
          <a:blip r:embed="rId2"/>
          <a:srcRect/>
          <a:stretch>
            <a:fillRect/>
          </a:stretch>
        </p:blipFill>
        <p:spPr bwMode="auto">
          <a:xfrm>
            <a:off x="758517" y="2000240"/>
            <a:ext cx="3599169" cy="4143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C:\Users\David\Desktop\Slides_Palestra_5_agosto\B13__013_re.jpg"/>
          <p:cNvPicPr>
            <a:picLocks noChangeAspect="1" noChangeArrowheads="1"/>
          </p:cNvPicPr>
          <p:nvPr/>
        </p:nvPicPr>
        <p:blipFill>
          <a:blip r:embed="rId3"/>
          <a:srcRect/>
          <a:stretch>
            <a:fillRect/>
          </a:stretch>
        </p:blipFill>
        <p:spPr bwMode="auto">
          <a:xfrm>
            <a:off x="4898532" y="3143248"/>
            <a:ext cx="3745434"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5" descr="C:\Users\David\Desktop\coruja_professora.gif"/>
          <p:cNvPicPr>
            <a:picLocks noChangeAspect="1" noChangeArrowheads="1"/>
          </p:cNvPicPr>
          <p:nvPr/>
        </p:nvPicPr>
        <p:blipFill>
          <a:blip r:embed="rId4"/>
          <a:srcRect/>
          <a:stretch>
            <a:fillRect/>
          </a:stretch>
        </p:blipFill>
        <p:spPr bwMode="auto">
          <a:xfrm>
            <a:off x="7291385" y="0"/>
            <a:ext cx="1852615" cy="112621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Ensino e Treinamento</a:t>
            </a:r>
            <a:endParaRPr lang="en-US" dirty="0"/>
          </a:p>
        </p:txBody>
      </p:sp>
      <p:sp>
        <p:nvSpPr>
          <p:cNvPr id="3" name="Content Placeholder 2"/>
          <p:cNvSpPr>
            <a:spLocks noGrp="1"/>
          </p:cNvSpPr>
          <p:nvPr>
            <p:ph sz="quarter" idx="1"/>
          </p:nvPr>
        </p:nvSpPr>
        <p:spPr>
          <a:xfrm>
            <a:off x="428596" y="1420198"/>
            <a:ext cx="8229600" cy="4937760"/>
          </a:xfrm>
        </p:spPr>
        <p:txBody>
          <a:bodyPr>
            <a:normAutofit/>
          </a:bodyPr>
          <a:lstStyle/>
          <a:p>
            <a:r>
              <a:rPr lang="pt-BR" sz="2200" b="1" dirty="0" smtClean="0">
                <a:solidFill>
                  <a:prstClr val="black"/>
                </a:solidFill>
              </a:rPr>
              <a:t>Quando mostrei ao nosso presidente Luiz Oswaldo Aranha as fotografias das nossas “escolas”, ele me disse que queria levá-las. Bem, numa rápida história, o resultado veio em uns seis meses: nova escola, com salas de aula, campo de treinamento, etc...</a:t>
            </a:r>
            <a:endParaRPr lang="en-US" sz="2200" b="1" dirty="0" smtClean="0">
              <a:solidFill>
                <a:prstClr val="black"/>
              </a:solidFill>
            </a:endParaRPr>
          </a:p>
          <a:p>
            <a:r>
              <a:rPr lang="pt-BR" sz="2200" b="1" dirty="0" smtClean="0">
                <a:solidFill>
                  <a:prstClr val="black"/>
                </a:solidFill>
              </a:rPr>
              <a:t>O ensino e treinamento eram feitos em ciclos de escola</a:t>
            </a:r>
            <a:r>
              <a:rPr lang="pt-BR" sz="2800" b="1" dirty="0" smtClean="0">
                <a:solidFill>
                  <a:prstClr val="black"/>
                </a:solidFill>
              </a:rPr>
              <a:t>/</a:t>
            </a:r>
            <a:r>
              <a:rPr lang="pt-BR" sz="2200" b="1" dirty="0" smtClean="0">
                <a:solidFill>
                  <a:prstClr val="black"/>
                </a:solidFill>
              </a:rPr>
              <a:t>campo, aulas técnicas e serviços manuais, sendo analisados os desempenhos, que influíam nas promoções.</a:t>
            </a:r>
            <a:endParaRPr lang="en-US" sz="2200" b="1" dirty="0" smtClean="0">
              <a:solidFill>
                <a:prstClr val="black"/>
              </a:solidFill>
            </a:endParaRPr>
          </a:p>
          <a:p>
            <a:r>
              <a:rPr lang="pt-BR" sz="2200" b="1" dirty="0" smtClean="0">
                <a:solidFill>
                  <a:prstClr val="black"/>
                </a:solidFill>
              </a:rPr>
              <a:t>Para os técnicos havia a facilidade da frequência em cursos externos, palestras, conferências, etc...</a:t>
            </a:r>
            <a:endParaRPr lang="en-US" sz="2200" b="1" dirty="0" smtClean="0">
              <a:solidFill>
                <a:prstClr val="black"/>
              </a:solidFill>
            </a:endParaRPr>
          </a:p>
          <a:p>
            <a:endParaRPr lang="en-US" dirty="0"/>
          </a:p>
        </p:txBody>
      </p:sp>
      <p:pic>
        <p:nvPicPr>
          <p:cNvPr id="4" name="Picture 5" descr="C:\Users\David\Desktop\coruja_professora.gif"/>
          <p:cNvPicPr>
            <a:picLocks noChangeAspect="1" noChangeArrowheads="1"/>
          </p:cNvPicPr>
          <p:nvPr/>
        </p:nvPicPr>
        <p:blipFill>
          <a:blip r:embed="rId2"/>
          <a:srcRect/>
          <a:stretch>
            <a:fillRect/>
          </a:stretch>
        </p:blipFill>
        <p:spPr bwMode="auto">
          <a:xfrm>
            <a:off x="7291385" y="0"/>
            <a:ext cx="1852615" cy="112621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pt-BR" sz="3600" dirty="0" smtClean="0"/>
              <a:t>Natureza das Cargas</a:t>
            </a:r>
            <a:r>
              <a:rPr lang="pt-BR" dirty="0" smtClean="0"/>
              <a:t/>
            </a:r>
            <a:br>
              <a:rPr lang="pt-BR" dirty="0" smtClean="0"/>
            </a:br>
            <a:r>
              <a:rPr lang="pt-BR" sz="2400" dirty="0" smtClean="0"/>
              <a:t>Consumidores Prioritários</a:t>
            </a:r>
            <a:endParaRPr lang="en-US" dirty="0"/>
          </a:p>
        </p:txBody>
      </p:sp>
      <p:sp>
        <p:nvSpPr>
          <p:cNvPr id="3" name="Content Placeholder 2"/>
          <p:cNvSpPr>
            <a:spLocks noGrp="1"/>
          </p:cNvSpPr>
          <p:nvPr>
            <p:ph sz="quarter" idx="1"/>
          </p:nvPr>
        </p:nvSpPr>
        <p:spPr/>
        <p:txBody>
          <a:bodyPr/>
          <a:lstStyle/>
          <a:p>
            <a:r>
              <a:rPr lang="pt-BR" dirty="0" smtClean="0"/>
              <a:t>Hospitais</a:t>
            </a:r>
          </a:p>
          <a:p>
            <a:r>
              <a:rPr lang="pt-BR" dirty="0" smtClean="0"/>
              <a:t>Serviços Públicos</a:t>
            </a:r>
          </a:p>
          <a:p>
            <a:r>
              <a:rPr lang="pt-BR" dirty="0" smtClean="0"/>
              <a:t>Serviços de Utilidade Pública</a:t>
            </a:r>
          </a:p>
          <a:p>
            <a:r>
              <a:rPr lang="pt-BR" dirty="0" smtClean="0"/>
              <a:t>Indústrias Petroquímicas, de Papel, Têxteis...</a:t>
            </a:r>
          </a:p>
          <a:p>
            <a:r>
              <a:rPr lang="pt-BR" dirty="0" smtClean="0"/>
              <a:t>Universidades, Colégios...</a:t>
            </a:r>
          </a:p>
          <a:p>
            <a:r>
              <a:rPr lang="pt-BR" dirty="0" smtClean="0"/>
              <a:t>Estádios de Esportes</a:t>
            </a:r>
          </a:p>
          <a:p>
            <a:r>
              <a:rPr lang="pt-BR" dirty="0" smtClean="0"/>
              <a:t>Hotéis</a:t>
            </a:r>
          </a:p>
          <a:p>
            <a:r>
              <a:rPr lang="pt-BR" dirty="0" smtClean="0"/>
              <a:t>Locais de Grande Aglomeração</a:t>
            </a:r>
          </a:p>
          <a:p>
            <a:endParaRPr lang="pt-BR" dirty="0" smtClean="0"/>
          </a:p>
          <a:p>
            <a:pPr>
              <a:buNone/>
            </a:pPr>
            <a:r>
              <a:rPr lang="pt-BR" dirty="0" smtClean="0"/>
              <a:t>(todos!!!)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Ensino e Treinamento</a:t>
            </a:r>
            <a:endParaRPr lang="en-US" dirty="0"/>
          </a:p>
        </p:txBody>
      </p:sp>
      <p:sp>
        <p:nvSpPr>
          <p:cNvPr id="3" name="Content Placeholder 2"/>
          <p:cNvSpPr>
            <a:spLocks noGrp="1"/>
          </p:cNvSpPr>
          <p:nvPr>
            <p:ph sz="quarter" idx="1"/>
          </p:nvPr>
        </p:nvSpPr>
        <p:spPr>
          <a:xfrm>
            <a:off x="457200" y="1420198"/>
            <a:ext cx="8229600" cy="4937760"/>
          </a:xfrm>
        </p:spPr>
        <p:txBody>
          <a:bodyPr>
            <a:normAutofit/>
          </a:bodyPr>
          <a:lstStyle/>
          <a:p>
            <a:r>
              <a:rPr lang="pt-BR" sz="2200" b="1" dirty="0" smtClean="0">
                <a:solidFill>
                  <a:prstClr val="black"/>
                </a:solidFill>
              </a:rPr>
              <a:t>Os engenheiros eram incentivados a continuar em cursos de pós-graduação, a estudar em cursos especializados, viagens, estágios, participar de seminários, congressos, enfim, frequentar ambientes onde a absorção e a troca de conhecimentos era o fator principal. </a:t>
            </a:r>
          </a:p>
          <a:p>
            <a:r>
              <a:rPr lang="pt-BR" sz="2200" b="1" dirty="0" smtClean="0">
                <a:solidFill>
                  <a:prstClr val="black"/>
                </a:solidFill>
              </a:rPr>
              <a:t>Em nosso tempo a cooperação entre empresas era grande; tivemos várias visitas de engenheiros de todo o Brasil e ressalto a iniciativa dos cursos Cedis – Curso Especial de Distribuição, iniciativa do Mackenzie e, também, os Sendis – Seminário Nacional de Distribuição, que ainda continua a ser realizado a cada dois anos.</a:t>
            </a:r>
            <a:endParaRPr lang="en-US" sz="2200" b="1" dirty="0" smtClean="0">
              <a:solidFill>
                <a:prstClr val="black"/>
              </a:solidFill>
            </a:endParaRPr>
          </a:p>
          <a:p>
            <a:endParaRPr lang="en-US" dirty="0"/>
          </a:p>
        </p:txBody>
      </p:sp>
      <p:pic>
        <p:nvPicPr>
          <p:cNvPr id="4" name="Picture 5" descr="C:\Users\David\Desktop\coruja_professora.gif"/>
          <p:cNvPicPr>
            <a:picLocks noChangeAspect="1" noChangeArrowheads="1"/>
          </p:cNvPicPr>
          <p:nvPr/>
        </p:nvPicPr>
        <p:blipFill>
          <a:blip r:embed="rId2"/>
          <a:srcRect/>
          <a:stretch>
            <a:fillRect/>
          </a:stretch>
        </p:blipFill>
        <p:spPr bwMode="auto">
          <a:xfrm>
            <a:off x="7291385" y="0"/>
            <a:ext cx="1852615" cy="112621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Economia</a:t>
            </a:r>
            <a:endParaRPr lang="en-US" dirty="0"/>
          </a:p>
        </p:txBody>
      </p:sp>
      <p:sp>
        <p:nvSpPr>
          <p:cNvPr id="3" name="Content Placeholder 2"/>
          <p:cNvSpPr>
            <a:spLocks noGrp="1"/>
          </p:cNvSpPr>
          <p:nvPr>
            <p:ph sz="quarter" idx="1"/>
          </p:nvPr>
        </p:nvSpPr>
        <p:spPr>
          <a:xfrm>
            <a:off x="557242" y="1563074"/>
            <a:ext cx="8229600" cy="4937760"/>
          </a:xfrm>
        </p:spPr>
        <p:txBody>
          <a:bodyPr/>
          <a:lstStyle/>
          <a:p>
            <a:r>
              <a:rPr lang="pt-BR" sz="2400" b="1" dirty="0" smtClean="0">
                <a:solidFill>
                  <a:prstClr val="black"/>
                </a:solidFill>
              </a:rPr>
              <a:t>Não gostaria de perder esta oportunidade do encontro de vários colegas, para falar sobre ECONOMIA DE ENERGIA. Há diversas formas, principalmente aquelas que reduzem desperdícios. Agora com novas lâmpadas, eletrodomésticos mais econômicos está sendo possível economizar energia a custo mais baixo do que produzir. </a:t>
            </a:r>
          </a:p>
          <a:p>
            <a:endParaRPr lang="pt-BR" sz="2400" b="1" dirty="0" smtClean="0">
              <a:solidFill>
                <a:prstClr val="black"/>
              </a:solidFill>
            </a:endParaRPr>
          </a:p>
          <a:p>
            <a:pPr>
              <a:buNone/>
            </a:pPr>
            <a:r>
              <a:rPr lang="pt-BR" sz="2400" b="1" dirty="0" smtClean="0">
                <a:solidFill>
                  <a:prstClr val="black"/>
                </a:solidFill>
              </a:rPr>
              <a:t>          É assunto para muitas palestras...</a:t>
            </a:r>
            <a:endParaRPr lang="en-US" sz="2400" b="1" dirty="0" smtClean="0">
              <a:solidFill>
                <a:prstClr val="black"/>
              </a:solidFill>
            </a:endParaRPr>
          </a:p>
          <a:p>
            <a:endParaRPr lang="en-US" dirty="0"/>
          </a:p>
        </p:txBody>
      </p:sp>
      <p:pic>
        <p:nvPicPr>
          <p:cNvPr id="4098" name="Picture 2" descr="C:\Users\David\Desktop\apagao.jpg"/>
          <p:cNvPicPr>
            <a:picLocks noChangeAspect="1" noChangeArrowheads="1"/>
          </p:cNvPicPr>
          <p:nvPr/>
        </p:nvPicPr>
        <p:blipFill>
          <a:blip r:embed="rId2"/>
          <a:srcRect/>
          <a:stretch>
            <a:fillRect/>
          </a:stretch>
        </p:blipFill>
        <p:spPr bwMode="auto">
          <a:xfrm>
            <a:off x="7715272" y="-71462"/>
            <a:ext cx="1127124" cy="114300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De onde veio o Conhecimento</a:t>
            </a:r>
            <a:endParaRPr lang="en-US" dirty="0"/>
          </a:p>
        </p:txBody>
      </p:sp>
      <p:sp>
        <p:nvSpPr>
          <p:cNvPr id="3" name="Content Placeholder 2"/>
          <p:cNvSpPr>
            <a:spLocks noGrp="1"/>
          </p:cNvSpPr>
          <p:nvPr>
            <p:ph sz="quarter" idx="1"/>
          </p:nvPr>
        </p:nvSpPr>
        <p:spPr>
          <a:xfrm>
            <a:off x="457200" y="1219200"/>
            <a:ext cx="8686800" cy="4937760"/>
          </a:xfrm>
        </p:spPr>
        <p:txBody>
          <a:bodyPr>
            <a:normAutofit fontScale="92500"/>
          </a:bodyPr>
          <a:lstStyle/>
          <a:p>
            <a:r>
              <a:rPr lang="pt-BR" u="sng" dirty="0" smtClean="0">
                <a:effectLst>
                  <a:outerShdw blurRad="38100" dist="38100" dir="2700000" algn="tl">
                    <a:srgbClr val="000000">
                      <a:alpha val="43137"/>
                    </a:srgbClr>
                  </a:outerShdw>
                </a:effectLst>
              </a:rPr>
              <a:t>SEMINÁRIOS NO BRASIL</a:t>
            </a:r>
            <a:r>
              <a:rPr lang="pt-BR" dirty="0" smtClean="0"/>
              <a:t>:</a:t>
            </a:r>
            <a:endParaRPr lang="en-US" dirty="0" smtClean="0"/>
          </a:p>
          <a:p>
            <a:endParaRPr lang="pt-BR" sz="2200" b="1" dirty="0" smtClean="0"/>
          </a:p>
          <a:p>
            <a:r>
              <a:rPr lang="pt-BR" sz="2200" b="1" dirty="0" smtClean="0"/>
              <a:t>Sendi – Seminário Nacional de Distribuição de Energia – I (MG), II (PE), III (SP), IV (DF), V (RS), VII (SP), VIII (PR), IX (BA), X (RJ), XIII (SP), XIV (DF), </a:t>
            </a:r>
            <a:r>
              <a:rPr lang="en-US" sz="2000" b="1" dirty="0" smtClean="0"/>
              <a:t>XVII (BH)</a:t>
            </a:r>
            <a:endParaRPr lang="en-US" sz="2200" b="1" dirty="0" smtClean="0"/>
          </a:p>
          <a:p>
            <a:r>
              <a:rPr lang="en-US" sz="2200" b="1" dirty="0" smtClean="0">
                <a:solidFill>
                  <a:schemeClr val="accent2">
                    <a:lumMod val="50000"/>
                  </a:schemeClr>
                </a:solidFill>
              </a:rPr>
              <a:t>SNPTEE – IV (PE), VI (SC), VII (SP)</a:t>
            </a:r>
          </a:p>
          <a:p>
            <a:r>
              <a:rPr lang="pt-BR" sz="2200" b="1" dirty="0" smtClean="0"/>
              <a:t>Induscon – IEEE – Conferência e Exposição sobre Aplicação Industrial de Eletricidade (SP)</a:t>
            </a:r>
            <a:endParaRPr lang="en-US" sz="2200" b="1" dirty="0" smtClean="0"/>
          </a:p>
          <a:p>
            <a:r>
              <a:rPr lang="pt-BR" sz="2200" b="1" dirty="0" smtClean="0">
                <a:solidFill>
                  <a:schemeClr val="accent2">
                    <a:lumMod val="50000"/>
                  </a:schemeClr>
                </a:solidFill>
              </a:rPr>
              <a:t>II Simpósio de Instalações Prediais – EPUSP</a:t>
            </a:r>
            <a:endParaRPr lang="en-US" sz="2200" b="1" dirty="0" smtClean="0">
              <a:solidFill>
                <a:schemeClr val="accent2">
                  <a:lumMod val="50000"/>
                </a:schemeClr>
              </a:solidFill>
            </a:endParaRPr>
          </a:p>
          <a:p>
            <a:r>
              <a:rPr lang="pt-BR" sz="2200" b="1" dirty="0" smtClean="0"/>
              <a:t>Seminários Técnicos da Light (SP e RJ)</a:t>
            </a:r>
            <a:endParaRPr lang="en-US" sz="2200" b="1" dirty="0" smtClean="0"/>
          </a:p>
          <a:p>
            <a:r>
              <a:rPr lang="en-US" sz="2200" b="1" dirty="0" smtClean="0">
                <a:solidFill>
                  <a:schemeClr val="accent2">
                    <a:lumMod val="50000"/>
                  </a:schemeClr>
                </a:solidFill>
              </a:rPr>
              <a:t>IEEE – </a:t>
            </a:r>
            <a:r>
              <a:rPr lang="en-US" sz="2200" b="1" dirty="0" err="1" smtClean="0">
                <a:solidFill>
                  <a:schemeClr val="accent2">
                    <a:lumMod val="50000"/>
                  </a:schemeClr>
                </a:solidFill>
              </a:rPr>
              <a:t>Curso</a:t>
            </a:r>
            <a:r>
              <a:rPr lang="en-US" sz="2200" b="1" dirty="0" smtClean="0">
                <a:solidFill>
                  <a:schemeClr val="accent2">
                    <a:lumMod val="50000"/>
                  </a:schemeClr>
                </a:solidFill>
              </a:rPr>
              <a:t> “Underground Distribution” (BA)</a:t>
            </a:r>
          </a:p>
          <a:p>
            <a:r>
              <a:rPr lang="pt-BR" sz="2200" b="1" dirty="0" smtClean="0"/>
              <a:t>Seminário “Abertura e Fechamento de Valas em Vias Públicas – IE-SP</a:t>
            </a:r>
            <a:endParaRPr lang="en-US" sz="2200" b="1" dirty="0" smtClean="0"/>
          </a:p>
          <a:p>
            <a:r>
              <a:rPr lang="pt-BR" sz="2200" b="1" dirty="0" smtClean="0">
                <a:solidFill>
                  <a:schemeClr val="accent2">
                    <a:lumMod val="50000"/>
                  </a:schemeClr>
                </a:solidFill>
              </a:rPr>
              <a:t>Simpósio Nacional de Desenvolvimento Urbano – IDORT (SP)</a:t>
            </a:r>
            <a:endParaRPr lang="en-US" sz="2200" b="1" dirty="0" smtClean="0">
              <a:solidFill>
                <a:schemeClr val="accent2">
                  <a:lumMod val="50000"/>
                </a:schemeClr>
              </a:solidFill>
            </a:endParaRP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pt-BR" dirty="0" smtClean="0">
                <a:effectLst>
                  <a:outerShdw blurRad="38100" dist="38100" dir="2700000" algn="tl">
                    <a:srgbClr val="000000">
                      <a:alpha val="43137"/>
                    </a:srgbClr>
                  </a:outerShdw>
                </a:effectLst>
              </a:rPr>
              <a:t>ASSOCIAÇÕES:</a:t>
            </a:r>
          </a:p>
          <a:p>
            <a:endParaRPr lang="pt-BR" sz="2000" b="1" dirty="0" smtClean="0"/>
          </a:p>
          <a:p>
            <a:r>
              <a:rPr lang="pt-BR" sz="2000" b="1" i="1" dirty="0" smtClean="0"/>
              <a:t>Instituto de Engenharia – São Paulo</a:t>
            </a:r>
            <a:endParaRPr lang="en-US" sz="2000" b="1" i="1" dirty="0" smtClean="0"/>
          </a:p>
          <a:p>
            <a:r>
              <a:rPr lang="pt-BR" sz="2000" b="1" dirty="0" smtClean="0">
                <a:solidFill>
                  <a:schemeClr val="accent2">
                    <a:lumMod val="50000"/>
                  </a:schemeClr>
                </a:solidFill>
              </a:rPr>
              <a:t>Associação Brasileira de Engenheiros Eletricistas – São Paulo</a:t>
            </a:r>
            <a:endParaRPr lang="en-US" sz="2000" b="1" dirty="0" smtClean="0">
              <a:solidFill>
                <a:schemeClr val="accent2">
                  <a:lumMod val="50000"/>
                </a:schemeClr>
              </a:solidFill>
            </a:endParaRPr>
          </a:p>
          <a:p>
            <a:r>
              <a:rPr lang="en-US" sz="2000" b="1" dirty="0" smtClean="0"/>
              <a:t>IEEE – Institute of Electrical Engineers</a:t>
            </a:r>
          </a:p>
          <a:p>
            <a:r>
              <a:rPr lang="pt-BR" sz="2000" b="1" dirty="0" smtClean="0">
                <a:solidFill>
                  <a:schemeClr val="accent2">
                    <a:lumMod val="50000"/>
                  </a:schemeClr>
                </a:solidFill>
              </a:rPr>
              <a:t>Cigré – Conseil  International de Grands Réseaux Electrique à Haute Tension</a:t>
            </a:r>
            <a:endParaRPr lang="en-US" sz="2000" b="1" dirty="0" smtClean="0">
              <a:solidFill>
                <a:schemeClr val="accent2">
                  <a:lumMod val="50000"/>
                </a:schemeClr>
              </a:solidFill>
            </a:endParaRPr>
          </a:p>
          <a:p>
            <a:r>
              <a:rPr lang="pt-BR" sz="2000" b="1" dirty="0" smtClean="0"/>
              <a:t>Cired – Conférence Internationale de Réseaux Electrique de Distribution</a:t>
            </a:r>
            <a:endParaRPr lang="en-US" sz="2000" b="1" dirty="0" smtClean="0"/>
          </a:p>
          <a:p>
            <a:r>
              <a:rPr lang="en-US" sz="2000" b="1" dirty="0" smtClean="0">
                <a:solidFill>
                  <a:schemeClr val="accent2">
                    <a:lumMod val="50000"/>
                  </a:schemeClr>
                </a:solidFill>
              </a:rPr>
              <a:t>IEE – Institute of Electrical Engineers</a:t>
            </a:r>
          </a:p>
          <a:p>
            <a:r>
              <a:rPr lang="pt-BR" sz="2000" b="1" dirty="0" smtClean="0"/>
              <a:t>Cired – Comissión de Integration de Empresas Regionales</a:t>
            </a:r>
            <a:endParaRPr lang="en-US" sz="2000" b="1" dirty="0" smtClean="0"/>
          </a:p>
          <a:p>
            <a:endParaRPr lang="pt-BR" dirty="0" smtClean="0">
              <a:effectLst>
                <a:outerShdw blurRad="38100" dist="38100" dir="2700000" algn="tl">
                  <a:srgbClr val="000000">
                    <a:alpha val="43137"/>
                  </a:srgbClr>
                </a:outerShdw>
              </a:effectLst>
            </a:endParaRPr>
          </a:p>
        </p:txBody>
      </p:sp>
      <p:sp>
        <p:nvSpPr>
          <p:cNvPr id="4" name="Title 1"/>
          <p:cNvSpPr>
            <a:spLocks noGrp="1"/>
          </p:cNvSpPr>
          <p:nvPr>
            <p:ph type="title"/>
          </p:nvPr>
        </p:nvSpPr>
        <p:spPr>
          <a:xfrm>
            <a:off x="457200" y="152400"/>
            <a:ext cx="8229600" cy="990600"/>
          </a:xfrm>
        </p:spPr>
        <p:txBody>
          <a:bodyPr/>
          <a:lstStyle/>
          <a:p>
            <a:r>
              <a:rPr lang="pt-BR" dirty="0" smtClean="0"/>
              <a:t>De onde veio o Conhecimento</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0F0">
            <a:alpha val="5000"/>
          </a:srgbClr>
        </a:solidFill>
        <a:effectLst/>
      </p:bgPr>
    </p:bg>
    <p:spTree>
      <p:nvGrpSpPr>
        <p:cNvPr id="1" name=""/>
        <p:cNvGrpSpPr/>
        <p:nvPr/>
      </p:nvGrpSpPr>
      <p:grpSpPr>
        <a:xfrm>
          <a:off x="0" y="0"/>
          <a:ext cx="0" cy="0"/>
          <a:chOff x="0" y="0"/>
          <a:chExt cx="0" cy="0"/>
        </a:xfrm>
      </p:grpSpPr>
      <p:sp>
        <p:nvSpPr>
          <p:cNvPr id="399362" name="Slide Number Placeholder 3"/>
          <p:cNvSpPr>
            <a:spLocks noGrp="1"/>
          </p:cNvSpPr>
          <p:nvPr>
            <p:ph type="sldNum" sz="quarter" idx="11"/>
          </p:nvPr>
        </p:nvSpPr>
        <p:spPr>
          <a:xfrm>
            <a:off x="5424518" y="6356350"/>
            <a:ext cx="3505200" cy="365760"/>
          </a:xfrm>
          <a:noFill/>
        </p:spPr>
        <p:txBody>
          <a:bodyPr lIns="93296" tIns="46648" rIns="93296" bIns="46648"/>
          <a:lstStyle/>
          <a:p>
            <a:pPr defTabSz="913526"/>
            <a:fld id="{67321BA2-CD3E-44B2-8347-B8A2A1B95393}" type="slidenum">
              <a:rPr lang="de-DE"/>
              <a:pPr defTabSz="913526"/>
              <a:t>54</a:t>
            </a:fld>
            <a:endParaRPr lang="de-DE" dirty="0"/>
          </a:p>
        </p:txBody>
      </p:sp>
      <p:grpSp>
        <p:nvGrpSpPr>
          <p:cNvPr id="2" name="Group 2"/>
          <p:cNvGrpSpPr>
            <a:grpSpLocks/>
          </p:cNvGrpSpPr>
          <p:nvPr/>
        </p:nvGrpSpPr>
        <p:grpSpPr bwMode="auto">
          <a:xfrm>
            <a:off x="142546" y="795296"/>
            <a:ext cx="8766577" cy="5683684"/>
            <a:chOff x="74" y="491"/>
            <a:chExt cx="5482" cy="3554"/>
          </a:xfrm>
        </p:grpSpPr>
        <p:sp>
          <p:nvSpPr>
            <p:cNvPr id="399367" name="Freeform 3"/>
            <p:cNvSpPr>
              <a:spLocks/>
            </p:cNvSpPr>
            <p:nvPr/>
          </p:nvSpPr>
          <p:spPr bwMode="auto">
            <a:xfrm>
              <a:off x="821" y="1324"/>
              <a:ext cx="283" cy="243"/>
            </a:xfrm>
            <a:custGeom>
              <a:avLst/>
              <a:gdLst>
                <a:gd name="T0" fmla="*/ 0 w 237"/>
                <a:gd name="T1" fmla="*/ 89 h 203"/>
                <a:gd name="T2" fmla="*/ 16 w 237"/>
                <a:gd name="T3" fmla="*/ 97 h 203"/>
                <a:gd name="T4" fmla="*/ 9 w 237"/>
                <a:gd name="T5" fmla="*/ 114 h 203"/>
                <a:gd name="T6" fmla="*/ 25 w 237"/>
                <a:gd name="T7" fmla="*/ 121 h 203"/>
                <a:gd name="T8" fmla="*/ 65 w 237"/>
                <a:gd name="T9" fmla="*/ 121 h 203"/>
                <a:gd name="T10" fmla="*/ 81 w 237"/>
                <a:gd name="T11" fmla="*/ 139 h 203"/>
                <a:gd name="T12" fmla="*/ 65 w 237"/>
                <a:gd name="T13" fmla="*/ 146 h 203"/>
                <a:gd name="T14" fmla="*/ 25 w 237"/>
                <a:gd name="T15" fmla="*/ 146 h 203"/>
                <a:gd name="T16" fmla="*/ 34 w 237"/>
                <a:gd name="T17" fmla="*/ 170 h 203"/>
                <a:gd name="T18" fmla="*/ 49 w 237"/>
                <a:gd name="T19" fmla="*/ 177 h 203"/>
                <a:gd name="T20" fmla="*/ 65 w 237"/>
                <a:gd name="T21" fmla="*/ 177 h 203"/>
                <a:gd name="T22" fmla="*/ 74 w 237"/>
                <a:gd name="T23" fmla="*/ 202 h 203"/>
                <a:gd name="T24" fmla="*/ 114 w 237"/>
                <a:gd name="T25" fmla="*/ 195 h 203"/>
                <a:gd name="T26" fmla="*/ 155 w 237"/>
                <a:gd name="T27" fmla="*/ 177 h 203"/>
                <a:gd name="T28" fmla="*/ 162 w 237"/>
                <a:gd name="T29" fmla="*/ 170 h 203"/>
                <a:gd name="T30" fmla="*/ 196 w 237"/>
                <a:gd name="T31" fmla="*/ 195 h 203"/>
                <a:gd name="T32" fmla="*/ 211 w 237"/>
                <a:gd name="T33" fmla="*/ 186 h 203"/>
                <a:gd name="T34" fmla="*/ 220 w 237"/>
                <a:gd name="T35" fmla="*/ 177 h 203"/>
                <a:gd name="T36" fmla="*/ 220 w 237"/>
                <a:gd name="T37" fmla="*/ 162 h 203"/>
                <a:gd name="T38" fmla="*/ 227 w 237"/>
                <a:gd name="T39" fmla="*/ 162 h 203"/>
                <a:gd name="T40" fmla="*/ 236 w 237"/>
                <a:gd name="T41" fmla="*/ 146 h 203"/>
                <a:gd name="T42" fmla="*/ 196 w 237"/>
                <a:gd name="T43" fmla="*/ 121 h 203"/>
                <a:gd name="T44" fmla="*/ 180 w 237"/>
                <a:gd name="T45" fmla="*/ 114 h 203"/>
                <a:gd name="T46" fmla="*/ 180 w 237"/>
                <a:gd name="T47" fmla="*/ 89 h 203"/>
                <a:gd name="T48" fmla="*/ 171 w 237"/>
                <a:gd name="T49" fmla="*/ 49 h 203"/>
                <a:gd name="T50" fmla="*/ 186 w 237"/>
                <a:gd name="T51" fmla="*/ 8 h 203"/>
                <a:gd name="T52" fmla="*/ 180 w 237"/>
                <a:gd name="T53" fmla="*/ 0 h 203"/>
                <a:gd name="T54" fmla="*/ 155 w 237"/>
                <a:gd name="T55" fmla="*/ 0 h 203"/>
                <a:gd name="T56" fmla="*/ 139 w 237"/>
                <a:gd name="T57" fmla="*/ 40 h 203"/>
                <a:gd name="T58" fmla="*/ 121 w 237"/>
                <a:gd name="T59" fmla="*/ 33 h 203"/>
                <a:gd name="T60" fmla="*/ 106 w 237"/>
                <a:gd name="T61" fmla="*/ 33 h 203"/>
                <a:gd name="T62" fmla="*/ 89 w 237"/>
                <a:gd name="T63" fmla="*/ 25 h 203"/>
                <a:gd name="T64" fmla="*/ 74 w 237"/>
                <a:gd name="T65" fmla="*/ 40 h 203"/>
                <a:gd name="T66" fmla="*/ 65 w 237"/>
                <a:gd name="T67" fmla="*/ 15 h 203"/>
                <a:gd name="T68" fmla="*/ 49 w 237"/>
                <a:gd name="T69" fmla="*/ 15 h 203"/>
                <a:gd name="T70" fmla="*/ 9 w 237"/>
                <a:gd name="T71" fmla="*/ 49 h 203"/>
                <a:gd name="T72" fmla="*/ 9 w 237"/>
                <a:gd name="T73" fmla="*/ 56 h 203"/>
                <a:gd name="T74" fmla="*/ 0 w 237"/>
                <a:gd name="T75" fmla="*/ 74 h 203"/>
                <a:gd name="T76" fmla="*/ 0 w 237"/>
                <a:gd name="T77" fmla="*/ 89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7"/>
                <a:gd name="T118" fmla="*/ 0 h 203"/>
                <a:gd name="T119" fmla="*/ 237 w 237"/>
                <a:gd name="T120" fmla="*/ 203 h 2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368" name="Freeform 4"/>
            <p:cNvSpPr>
              <a:spLocks/>
            </p:cNvSpPr>
            <p:nvPr/>
          </p:nvSpPr>
          <p:spPr bwMode="auto">
            <a:xfrm>
              <a:off x="1267" y="1313"/>
              <a:ext cx="439" cy="495"/>
            </a:xfrm>
            <a:custGeom>
              <a:avLst/>
              <a:gdLst>
                <a:gd name="T0" fmla="*/ 34 w 367"/>
                <a:gd name="T1" fmla="*/ 148 h 414"/>
                <a:gd name="T2" fmla="*/ 99 w 367"/>
                <a:gd name="T3" fmla="*/ 163 h 414"/>
                <a:gd name="T4" fmla="*/ 131 w 367"/>
                <a:gd name="T5" fmla="*/ 171 h 414"/>
                <a:gd name="T6" fmla="*/ 146 w 367"/>
                <a:gd name="T7" fmla="*/ 148 h 414"/>
                <a:gd name="T8" fmla="*/ 179 w 367"/>
                <a:gd name="T9" fmla="*/ 186 h 414"/>
                <a:gd name="T10" fmla="*/ 187 w 367"/>
                <a:gd name="T11" fmla="*/ 195 h 414"/>
                <a:gd name="T12" fmla="*/ 211 w 367"/>
                <a:gd name="T13" fmla="*/ 226 h 414"/>
                <a:gd name="T14" fmla="*/ 196 w 367"/>
                <a:gd name="T15" fmla="*/ 292 h 414"/>
                <a:gd name="T16" fmla="*/ 196 w 367"/>
                <a:gd name="T17" fmla="*/ 317 h 414"/>
                <a:gd name="T18" fmla="*/ 155 w 367"/>
                <a:gd name="T19" fmla="*/ 325 h 414"/>
                <a:gd name="T20" fmla="*/ 146 w 367"/>
                <a:gd name="T21" fmla="*/ 350 h 414"/>
                <a:gd name="T22" fmla="*/ 179 w 367"/>
                <a:gd name="T23" fmla="*/ 341 h 414"/>
                <a:gd name="T24" fmla="*/ 227 w 367"/>
                <a:gd name="T25" fmla="*/ 365 h 414"/>
                <a:gd name="T26" fmla="*/ 261 w 367"/>
                <a:gd name="T27" fmla="*/ 397 h 414"/>
                <a:gd name="T28" fmla="*/ 301 w 367"/>
                <a:gd name="T29" fmla="*/ 413 h 414"/>
                <a:gd name="T30" fmla="*/ 268 w 367"/>
                <a:gd name="T31" fmla="*/ 373 h 414"/>
                <a:gd name="T32" fmla="*/ 310 w 367"/>
                <a:gd name="T33" fmla="*/ 390 h 414"/>
                <a:gd name="T34" fmla="*/ 326 w 367"/>
                <a:gd name="T35" fmla="*/ 365 h 414"/>
                <a:gd name="T36" fmla="*/ 317 w 367"/>
                <a:gd name="T37" fmla="*/ 341 h 414"/>
                <a:gd name="T38" fmla="*/ 285 w 367"/>
                <a:gd name="T39" fmla="*/ 300 h 414"/>
                <a:gd name="T40" fmla="*/ 310 w 367"/>
                <a:gd name="T41" fmla="*/ 300 h 414"/>
                <a:gd name="T42" fmla="*/ 333 w 367"/>
                <a:gd name="T43" fmla="*/ 325 h 414"/>
                <a:gd name="T44" fmla="*/ 350 w 367"/>
                <a:gd name="T45" fmla="*/ 308 h 414"/>
                <a:gd name="T46" fmla="*/ 317 w 367"/>
                <a:gd name="T47" fmla="*/ 226 h 414"/>
                <a:gd name="T48" fmla="*/ 276 w 367"/>
                <a:gd name="T49" fmla="*/ 211 h 414"/>
                <a:gd name="T50" fmla="*/ 293 w 367"/>
                <a:gd name="T51" fmla="*/ 186 h 414"/>
                <a:gd name="T52" fmla="*/ 285 w 367"/>
                <a:gd name="T53" fmla="*/ 163 h 414"/>
                <a:gd name="T54" fmla="*/ 251 w 367"/>
                <a:gd name="T55" fmla="*/ 130 h 414"/>
                <a:gd name="T56" fmla="*/ 220 w 367"/>
                <a:gd name="T57" fmla="*/ 98 h 414"/>
                <a:gd name="T58" fmla="*/ 196 w 367"/>
                <a:gd name="T59" fmla="*/ 58 h 414"/>
                <a:gd name="T60" fmla="*/ 155 w 367"/>
                <a:gd name="T61" fmla="*/ 49 h 414"/>
                <a:gd name="T62" fmla="*/ 122 w 367"/>
                <a:gd name="T63" fmla="*/ 58 h 414"/>
                <a:gd name="T64" fmla="*/ 114 w 367"/>
                <a:gd name="T65" fmla="*/ 49 h 414"/>
                <a:gd name="T66" fmla="*/ 106 w 367"/>
                <a:gd name="T67" fmla="*/ 9 h 414"/>
                <a:gd name="T68" fmla="*/ 90 w 367"/>
                <a:gd name="T69" fmla="*/ 0 h 414"/>
                <a:gd name="T70" fmla="*/ 49 w 367"/>
                <a:gd name="T71" fmla="*/ 74 h 414"/>
                <a:gd name="T72" fmla="*/ 40 w 367"/>
                <a:gd name="T73" fmla="*/ 83 h 414"/>
                <a:gd name="T74" fmla="*/ 59 w 367"/>
                <a:gd name="T75" fmla="*/ 17 h 414"/>
                <a:gd name="T76" fmla="*/ 34 w 367"/>
                <a:gd name="T77" fmla="*/ 0 h 414"/>
                <a:gd name="T78" fmla="*/ 0 w 367"/>
                <a:gd name="T79" fmla="*/ 65 h 4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7"/>
                <a:gd name="T121" fmla="*/ 0 h 414"/>
                <a:gd name="T122" fmla="*/ 367 w 367"/>
                <a:gd name="T123" fmla="*/ 414 h 4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369" name="Freeform 5"/>
            <p:cNvSpPr>
              <a:spLocks/>
            </p:cNvSpPr>
            <p:nvPr/>
          </p:nvSpPr>
          <p:spPr bwMode="auto">
            <a:xfrm>
              <a:off x="735" y="2148"/>
              <a:ext cx="882" cy="473"/>
            </a:xfrm>
            <a:custGeom>
              <a:avLst/>
              <a:gdLst>
                <a:gd name="T0" fmla="*/ 380 w 738"/>
                <a:gd name="T1" fmla="*/ 0 h 396"/>
                <a:gd name="T2" fmla="*/ 420 w 738"/>
                <a:gd name="T3" fmla="*/ 32 h 396"/>
                <a:gd name="T4" fmla="*/ 429 w 738"/>
                <a:gd name="T5" fmla="*/ 48 h 396"/>
                <a:gd name="T6" fmla="*/ 461 w 738"/>
                <a:gd name="T7" fmla="*/ 56 h 396"/>
                <a:gd name="T8" fmla="*/ 504 w 738"/>
                <a:gd name="T9" fmla="*/ 56 h 396"/>
                <a:gd name="T10" fmla="*/ 519 w 738"/>
                <a:gd name="T11" fmla="*/ 72 h 396"/>
                <a:gd name="T12" fmla="*/ 479 w 738"/>
                <a:gd name="T13" fmla="*/ 88 h 396"/>
                <a:gd name="T14" fmla="*/ 470 w 738"/>
                <a:gd name="T15" fmla="*/ 145 h 396"/>
                <a:gd name="T16" fmla="*/ 485 w 738"/>
                <a:gd name="T17" fmla="*/ 103 h 396"/>
                <a:gd name="T18" fmla="*/ 504 w 738"/>
                <a:gd name="T19" fmla="*/ 72 h 396"/>
                <a:gd name="T20" fmla="*/ 519 w 738"/>
                <a:gd name="T21" fmla="*/ 113 h 396"/>
                <a:gd name="T22" fmla="*/ 544 w 738"/>
                <a:gd name="T23" fmla="*/ 122 h 396"/>
                <a:gd name="T24" fmla="*/ 551 w 738"/>
                <a:gd name="T25" fmla="*/ 145 h 396"/>
                <a:gd name="T26" fmla="*/ 616 w 738"/>
                <a:gd name="T27" fmla="*/ 113 h 396"/>
                <a:gd name="T28" fmla="*/ 672 w 738"/>
                <a:gd name="T29" fmla="*/ 88 h 396"/>
                <a:gd name="T30" fmla="*/ 713 w 738"/>
                <a:gd name="T31" fmla="*/ 48 h 396"/>
                <a:gd name="T32" fmla="*/ 730 w 738"/>
                <a:gd name="T33" fmla="*/ 72 h 396"/>
                <a:gd name="T34" fmla="*/ 730 w 738"/>
                <a:gd name="T35" fmla="*/ 97 h 396"/>
                <a:gd name="T36" fmla="*/ 690 w 738"/>
                <a:gd name="T37" fmla="*/ 145 h 396"/>
                <a:gd name="T38" fmla="*/ 672 w 738"/>
                <a:gd name="T39" fmla="*/ 145 h 396"/>
                <a:gd name="T40" fmla="*/ 641 w 738"/>
                <a:gd name="T41" fmla="*/ 194 h 396"/>
                <a:gd name="T42" fmla="*/ 624 w 738"/>
                <a:gd name="T43" fmla="*/ 218 h 396"/>
                <a:gd name="T44" fmla="*/ 616 w 738"/>
                <a:gd name="T45" fmla="*/ 178 h 396"/>
                <a:gd name="T46" fmla="*/ 624 w 738"/>
                <a:gd name="T47" fmla="*/ 242 h 396"/>
                <a:gd name="T48" fmla="*/ 559 w 738"/>
                <a:gd name="T49" fmla="*/ 299 h 396"/>
                <a:gd name="T50" fmla="*/ 567 w 738"/>
                <a:gd name="T51" fmla="*/ 396 h 396"/>
                <a:gd name="T52" fmla="*/ 535 w 738"/>
                <a:gd name="T53" fmla="*/ 371 h 396"/>
                <a:gd name="T54" fmla="*/ 504 w 738"/>
                <a:gd name="T55" fmla="*/ 331 h 396"/>
                <a:gd name="T56" fmla="*/ 445 w 738"/>
                <a:gd name="T57" fmla="*/ 331 h 396"/>
                <a:gd name="T58" fmla="*/ 420 w 738"/>
                <a:gd name="T59" fmla="*/ 331 h 396"/>
                <a:gd name="T60" fmla="*/ 348 w 738"/>
                <a:gd name="T61" fmla="*/ 364 h 396"/>
                <a:gd name="T62" fmla="*/ 292 w 738"/>
                <a:gd name="T63" fmla="*/ 331 h 396"/>
                <a:gd name="T64" fmla="*/ 268 w 738"/>
                <a:gd name="T65" fmla="*/ 339 h 396"/>
                <a:gd name="T66" fmla="*/ 234 w 738"/>
                <a:gd name="T67" fmla="*/ 299 h 396"/>
                <a:gd name="T68" fmla="*/ 97 w 738"/>
                <a:gd name="T69" fmla="*/ 290 h 396"/>
                <a:gd name="T70" fmla="*/ 81 w 738"/>
                <a:gd name="T71" fmla="*/ 267 h 396"/>
                <a:gd name="T72" fmla="*/ 32 w 738"/>
                <a:gd name="T73" fmla="*/ 234 h 396"/>
                <a:gd name="T74" fmla="*/ 24 w 738"/>
                <a:gd name="T75" fmla="*/ 210 h 396"/>
                <a:gd name="T76" fmla="*/ 24 w 738"/>
                <a:gd name="T77" fmla="*/ 202 h 396"/>
                <a:gd name="T78" fmla="*/ 0 w 738"/>
                <a:gd name="T79" fmla="*/ 169 h 396"/>
                <a:gd name="T80" fmla="*/ 7 w 738"/>
                <a:gd name="T81" fmla="*/ 63 h 396"/>
                <a:gd name="T82" fmla="*/ 16 w 738"/>
                <a:gd name="T83" fmla="*/ 40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8"/>
                <a:gd name="T127" fmla="*/ 0 h 396"/>
                <a:gd name="T128" fmla="*/ 738 w 738"/>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370" name="Freeform 6"/>
            <p:cNvSpPr>
              <a:spLocks/>
            </p:cNvSpPr>
            <p:nvPr/>
          </p:nvSpPr>
          <p:spPr bwMode="auto">
            <a:xfrm>
              <a:off x="74" y="1440"/>
              <a:ext cx="574" cy="591"/>
            </a:xfrm>
            <a:custGeom>
              <a:avLst/>
              <a:gdLst>
                <a:gd name="T0" fmla="*/ 479 w 480"/>
                <a:gd name="T1" fmla="*/ 453 h 494"/>
                <a:gd name="T2" fmla="*/ 432 w 480"/>
                <a:gd name="T3" fmla="*/ 388 h 494"/>
                <a:gd name="T4" fmla="*/ 414 w 480"/>
                <a:gd name="T5" fmla="*/ 365 h 494"/>
                <a:gd name="T6" fmla="*/ 389 w 480"/>
                <a:gd name="T7" fmla="*/ 381 h 494"/>
                <a:gd name="T8" fmla="*/ 366 w 480"/>
                <a:gd name="T9" fmla="*/ 348 h 494"/>
                <a:gd name="T10" fmla="*/ 341 w 480"/>
                <a:gd name="T11" fmla="*/ 348 h 494"/>
                <a:gd name="T12" fmla="*/ 317 w 480"/>
                <a:gd name="T13" fmla="*/ 49 h 494"/>
                <a:gd name="T14" fmla="*/ 276 w 480"/>
                <a:gd name="T15" fmla="*/ 49 h 494"/>
                <a:gd name="T16" fmla="*/ 236 w 480"/>
                <a:gd name="T17" fmla="*/ 33 h 494"/>
                <a:gd name="T18" fmla="*/ 196 w 480"/>
                <a:gd name="T19" fmla="*/ 17 h 494"/>
                <a:gd name="T20" fmla="*/ 162 w 480"/>
                <a:gd name="T21" fmla="*/ 8 h 494"/>
                <a:gd name="T22" fmla="*/ 131 w 480"/>
                <a:gd name="T23" fmla="*/ 17 h 494"/>
                <a:gd name="T24" fmla="*/ 90 w 480"/>
                <a:gd name="T25" fmla="*/ 42 h 494"/>
                <a:gd name="T26" fmla="*/ 65 w 480"/>
                <a:gd name="T27" fmla="*/ 57 h 494"/>
                <a:gd name="T28" fmla="*/ 25 w 480"/>
                <a:gd name="T29" fmla="*/ 98 h 494"/>
                <a:gd name="T30" fmla="*/ 50 w 480"/>
                <a:gd name="T31" fmla="*/ 139 h 494"/>
                <a:gd name="T32" fmla="*/ 74 w 480"/>
                <a:gd name="T33" fmla="*/ 179 h 494"/>
                <a:gd name="T34" fmla="*/ 50 w 480"/>
                <a:gd name="T35" fmla="*/ 186 h 494"/>
                <a:gd name="T36" fmla="*/ 40 w 480"/>
                <a:gd name="T37" fmla="*/ 170 h 494"/>
                <a:gd name="T38" fmla="*/ 0 w 480"/>
                <a:gd name="T39" fmla="*/ 202 h 494"/>
                <a:gd name="T40" fmla="*/ 18 w 480"/>
                <a:gd name="T41" fmla="*/ 219 h 494"/>
                <a:gd name="T42" fmla="*/ 34 w 480"/>
                <a:gd name="T43" fmla="*/ 235 h 494"/>
                <a:gd name="T44" fmla="*/ 65 w 480"/>
                <a:gd name="T45" fmla="*/ 235 h 494"/>
                <a:gd name="T46" fmla="*/ 82 w 480"/>
                <a:gd name="T47" fmla="*/ 235 h 494"/>
                <a:gd name="T48" fmla="*/ 82 w 480"/>
                <a:gd name="T49" fmla="*/ 267 h 494"/>
                <a:gd name="T50" fmla="*/ 59 w 480"/>
                <a:gd name="T51" fmla="*/ 276 h 494"/>
                <a:gd name="T52" fmla="*/ 40 w 480"/>
                <a:gd name="T53" fmla="*/ 276 h 494"/>
                <a:gd name="T54" fmla="*/ 50 w 480"/>
                <a:gd name="T55" fmla="*/ 365 h 494"/>
                <a:gd name="T56" fmla="*/ 74 w 480"/>
                <a:gd name="T57" fmla="*/ 356 h 494"/>
                <a:gd name="T58" fmla="*/ 74 w 480"/>
                <a:gd name="T59" fmla="*/ 381 h 494"/>
                <a:gd name="T60" fmla="*/ 106 w 480"/>
                <a:gd name="T61" fmla="*/ 388 h 494"/>
                <a:gd name="T62" fmla="*/ 114 w 480"/>
                <a:gd name="T63" fmla="*/ 388 h 494"/>
                <a:gd name="T64" fmla="*/ 131 w 480"/>
                <a:gd name="T65" fmla="*/ 406 h 494"/>
                <a:gd name="T66" fmla="*/ 90 w 480"/>
                <a:gd name="T67" fmla="*/ 453 h 494"/>
                <a:gd name="T68" fmla="*/ 59 w 480"/>
                <a:gd name="T69" fmla="*/ 471 h 494"/>
                <a:gd name="T70" fmla="*/ 40 w 480"/>
                <a:gd name="T71" fmla="*/ 493 h 494"/>
                <a:gd name="T72" fmla="*/ 114 w 480"/>
                <a:gd name="T73" fmla="*/ 453 h 494"/>
                <a:gd name="T74" fmla="*/ 139 w 480"/>
                <a:gd name="T75" fmla="*/ 429 h 494"/>
                <a:gd name="T76" fmla="*/ 187 w 480"/>
                <a:gd name="T77" fmla="*/ 388 h 494"/>
                <a:gd name="T78" fmla="*/ 179 w 480"/>
                <a:gd name="T79" fmla="*/ 372 h 494"/>
                <a:gd name="T80" fmla="*/ 196 w 480"/>
                <a:gd name="T81" fmla="*/ 341 h 494"/>
                <a:gd name="T82" fmla="*/ 227 w 480"/>
                <a:gd name="T83" fmla="*/ 325 h 494"/>
                <a:gd name="T84" fmla="*/ 211 w 480"/>
                <a:gd name="T85" fmla="*/ 341 h 494"/>
                <a:gd name="T86" fmla="*/ 211 w 480"/>
                <a:gd name="T87" fmla="*/ 372 h 494"/>
                <a:gd name="T88" fmla="*/ 211 w 480"/>
                <a:gd name="T89" fmla="*/ 381 h 494"/>
                <a:gd name="T90" fmla="*/ 243 w 480"/>
                <a:gd name="T91" fmla="*/ 365 h 494"/>
                <a:gd name="T92" fmla="*/ 243 w 480"/>
                <a:gd name="T93" fmla="*/ 332 h 494"/>
                <a:gd name="T94" fmla="*/ 301 w 480"/>
                <a:gd name="T95" fmla="*/ 356 h 494"/>
                <a:gd name="T96" fmla="*/ 349 w 480"/>
                <a:gd name="T97" fmla="*/ 365 h 494"/>
                <a:gd name="T98" fmla="*/ 358 w 480"/>
                <a:gd name="T99" fmla="*/ 372 h 494"/>
                <a:gd name="T100" fmla="*/ 423 w 480"/>
                <a:gd name="T101" fmla="*/ 453 h 494"/>
                <a:gd name="T102" fmla="*/ 407 w 480"/>
                <a:gd name="T103" fmla="*/ 406 h 494"/>
                <a:gd name="T104" fmla="*/ 414 w 480"/>
                <a:gd name="T105" fmla="*/ 388 h 494"/>
                <a:gd name="T106" fmla="*/ 432 w 480"/>
                <a:gd name="T107" fmla="*/ 421 h 494"/>
                <a:gd name="T108" fmla="*/ 432 w 480"/>
                <a:gd name="T109" fmla="*/ 429 h 494"/>
                <a:gd name="T110" fmla="*/ 432 w 480"/>
                <a:gd name="T111" fmla="*/ 453 h 494"/>
                <a:gd name="T112" fmla="*/ 438 w 480"/>
                <a:gd name="T113" fmla="*/ 462 h 494"/>
                <a:gd name="T114" fmla="*/ 455 w 480"/>
                <a:gd name="T115" fmla="*/ 471 h 494"/>
                <a:gd name="T116" fmla="*/ 455 w 480"/>
                <a:gd name="T117" fmla="*/ 453 h 494"/>
                <a:gd name="T118" fmla="*/ 463 w 480"/>
                <a:gd name="T119" fmla="*/ 478 h 494"/>
                <a:gd name="T120" fmla="*/ 479 w 480"/>
                <a:gd name="T121" fmla="*/ 478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494"/>
                <a:gd name="T185" fmla="*/ 480 w 480"/>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371" name="Freeform 7"/>
            <p:cNvSpPr>
              <a:spLocks/>
            </p:cNvSpPr>
            <p:nvPr/>
          </p:nvSpPr>
          <p:spPr bwMode="auto">
            <a:xfrm>
              <a:off x="482" y="1294"/>
              <a:ext cx="1310" cy="1028"/>
            </a:xfrm>
            <a:custGeom>
              <a:avLst/>
              <a:gdLst>
                <a:gd name="T0" fmla="*/ 756 w 1096"/>
                <a:gd name="T1" fmla="*/ 851 h 860"/>
                <a:gd name="T2" fmla="*/ 763 w 1096"/>
                <a:gd name="T3" fmla="*/ 827 h 860"/>
                <a:gd name="T4" fmla="*/ 771 w 1096"/>
                <a:gd name="T5" fmla="*/ 786 h 860"/>
                <a:gd name="T6" fmla="*/ 706 w 1096"/>
                <a:gd name="T7" fmla="*/ 746 h 860"/>
                <a:gd name="T8" fmla="*/ 632 w 1096"/>
                <a:gd name="T9" fmla="*/ 746 h 860"/>
                <a:gd name="T10" fmla="*/ 585 w 1096"/>
                <a:gd name="T11" fmla="*/ 722 h 860"/>
                <a:gd name="T12" fmla="*/ 171 w 1096"/>
                <a:gd name="T13" fmla="*/ 680 h 860"/>
                <a:gd name="T14" fmla="*/ 138 w 1096"/>
                <a:gd name="T15" fmla="*/ 615 h 860"/>
                <a:gd name="T16" fmla="*/ 91 w 1096"/>
                <a:gd name="T17" fmla="*/ 510 h 860"/>
                <a:gd name="T18" fmla="*/ 48 w 1096"/>
                <a:gd name="T19" fmla="*/ 503 h 860"/>
                <a:gd name="T20" fmla="*/ 0 w 1096"/>
                <a:gd name="T21" fmla="*/ 470 h 860"/>
                <a:gd name="T22" fmla="*/ 66 w 1096"/>
                <a:gd name="T23" fmla="*/ 202 h 860"/>
                <a:gd name="T24" fmla="*/ 147 w 1096"/>
                <a:gd name="T25" fmla="*/ 164 h 860"/>
                <a:gd name="T26" fmla="*/ 187 w 1096"/>
                <a:gd name="T27" fmla="*/ 171 h 860"/>
                <a:gd name="T28" fmla="*/ 212 w 1096"/>
                <a:gd name="T29" fmla="*/ 195 h 860"/>
                <a:gd name="T30" fmla="*/ 268 w 1096"/>
                <a:gd name="T31" fmla="*/ 195 h 860"/>
                <a:gd name="T32" fmla="*/ 341 w 1096"/>
                <a:gd name="T33" fmla="*/ 220 h 860"/>
                <a:gd name="T34" fmla="*/ 358 w 1096"/>
                <a:gd name="T35" fmla="*/ 261 h 860"/>
                <a:gd name="T36" fmla="*/ 415 w 1096"/>
                <a:gd name="T37" fmla="*/ 236 h 860"/>
                <a:gd name="T38" fmla="*/ 504 w 1096"/>
                <a:gd name="T39" fmla="*/ 252 h 860"/>
                <a:gd name="T40" fmla="*/ 552 w 1096"/>
                <a:gd name="T41" fmla="*/ 227 h 860"/>
                <a:gd name="T42" fmla="*/ 569 w 1096"/>
                <a:gd name="T43" fmla="*/ 202 h 860"/>
                <a:gd name="T44" fmla="*/ 577 w 1096"/>
                <a:gd name="T45" fmla="*/ 261 h 860"/>
                <a:gd name="T46" fmla="*/ 601 w 1096"/>
                <a:gd name="T47" fmla="*/ 195 h 860"/>
                <a:gd name="T48" fmla="*/ 592 w 1096"/>
                <a:gd name="T49" fmla="*/ 105 h 860"/>
                <a:gd name="T50" fmla="*/ 617 w 1096"/>
                <a:gd name="T51" fmla="*/ 0 h 860"/>
                <a:gd name="T52" fmla="*/ 617 w 1096"/>
                <a:gd name="T53" fmla="*/ 65 h 860"/>
                <a:gd name="T54" fmla="*/ 632 w 1096"/>
                <a:gd name="T55" fmla="*/ 171 h 860"/>
                <a:gd name="T56" fmla="*/ 666 w 1096"/>
                <a:gd name="T57" fmla="*/ 202 h 860"/>
                <a:gd name="T58" fmla="*/ 697 w 1096"/>
                <a:gd name="T59" fmla="*/ 267 h 860"/>
                <a:gd name="T60" fmla="*/ 731 w 1096"/>
                <a:gd name="T61" fmla="*/ 179 h 860"/>
                <a:gd name="T62" fmla="*/ 763 w 1096"/>
                <a:gd name="T63" fmla="*/ 227 h 860"/>
                <a:gd name="T64" fmla="*/ 763 w 1096"/>
                <a:gd name="T65" fmla="*/ 276 h 860"/>
                <a:gd name="T66" fmla="*/ 697 w 1096"/>
                <a:gd name="T67" fmla="*/ 292 h 860"/>
                <a:gd name="T68" fmla="*/ 673 w 1096"/>
                <a:gd name="T69" fmla="*/ 373 h 860"/>
                <a:gd name="T70" fmla="*/ 626 w 1096"/>
                <a:gd name="T71" fmla="*/ 413 h 860"/>
                <a:gd name="T72" fmla="*/ 592 w 1096"/>
                <a:gd name="T73" fmla="*/ 478 h 860"/>
                <a:gd name="T74" fmla="*/ 626 w 1096"/>
                <a:gd name="T75" fmla="*/ 560 h 860"/>
                <a:gd name="T76" fmla="*/ 716 w 1096"/>
                <a:gd name="T77" fmla="*/ 593 h 860"/>
                <a:gd name="T78" fmla="*/ 788 w 1096"/>
                <a:gd name="T79" fmla="*/ 680 h 860"/>
                <a:gd name="T80" fmla="*/ 819 w 1096"/>
                <a:gd name="T81" fmla="*/ 575 h 860"/>
                <a:gd name="T82" fmla="*/ 812 w 1096"/>
                <a:gd name="T83" fmla="*/ 503 h 860"/>
                <a:gd name="T84" fmla="*/ 803 w 1096"/>
                <a:gd name="T85" fmla="*/ 429 h 860"/>
                <a:gd name="T86" fmla="*/ 859 w 1096"/>
                <a:gd name="T87" fmla="*/ 413 h 860"/>
                <a:gd name="T88" fmla="*/ 918 w 1096"/>
                <a:gd name="T89" fmla="*/ 454 h 860"/>
                <a:gd name="T90" fmla="*/ 967 w 1096"/>
                <a:gd name="T91" fmla="*/ 487 h 860"/>
                <a:gd name="T92" fmla="*/ 1015 w 1096"/>
                <a:gd name="T93" fmla="*/ 575 h 860"/>
                <a:gd name="T94" fmla="*/ 1055 w 1096"/>
                <a:gd name="T95" fmla="*/ 600 h 860"/>
                <a:gd name="T96" fmla="*/ 1070 w 1096"/>
                <a:gd name="T97" fmla="*/ 633 h 860"/>
                <a:gd name="T98" fmla="*/ 1095 w 1096"/>
                <a:gd name="T99" fmla="*/ 665 h 860"/>
                <a:gd name="T100" fmla="*/ 1015 w 1096"/>
                <a:gd name="T101" fmla="*/ 705 h 860"/>
                <a:gd name="T102" fmla="*/ 933 w 1096"/>
                <a:gd name="T103" fmla="*/ 722 h 860"/>
                <a:gd name="T104" fmla="*/ 925 w 1096"/>
                <a:gd name="T105" fmla="*/ 737 h 860"/>
                <a:gd name="T106" fmla="*/ 983 w 1096"/>
                <a:gd name="T107" fmla="*/ 737 h 860"/>
                <a:gd name="T108" fmla="*/ 974 w 1096"/>
                <a:gd name="T109" fmla="*/ 746 h 860"/>
                <a:gd name="T110" fmla="*/ 1015 w 1096"/>
                <a:gd name="T111" fmla="*/ 786 h 860"/>
                <a:gd name="T112" fmla="*/ 1039 w 1096"/>
                <a:gd name="T113" fmla="*/ 777 h 860"/>
                <a:gd name="T114" fmla="*/ 967 w 1096"/>
                <a:gd name="T115" fmla="*/ 827 h 860"/>
                <a:gd name="T116" fmla="*/ 974 w 1096"/>
                <a:gd name="T117" fmla="*/ 786 h 860"/>
                <a:gd name="T118" fmla="*/ 933 w 1096"/>
                <a:gd name="T119" fmla="*/ 762 h 860"/>
                <a:gd name="T120" fmla="*/ 902 w 1096"/>
                <a:gd name="T121" fmla="*/ 795 h 860"/>
                <a:gd name="T122" fmla="*/ 819 w 1096"/>
                <a:gd name="T123" fmla="*/ 817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860"/>
                <a:gd name="T188" fmla="*/ 1096 w 1096"/>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372" name="Freeform 8"/>
            <p:cNvSpPr>
              <a:spLocks/>
            </p:cNvSpPr>
            <p:nvPr/>
          </p:nvSpPr>
          <p:spPr bwMode="auto">
            <a:xfrm>
              <a:off x="3770" y="2051"/>
              <a:ext cx="933" cy="649"/>
            </a:xfrm>
            <a:custGeom>
              <a:avLst/>
              <a:gdLst>
                <a:gd name="T0" fmla="*/ 194 w 780"/>
                <a:gd name="T1" fmla="*/ 113 h 543"/>
                <a:gd name="T2" fmla="*/ 219 w 780"/>
                <a:gd name="T3" fmla="*/ 162 h 543"/>
                <a:gd name="T4" fmla="*/ 340 w 780"/>
                <a:gd name="T5" fmla="*/ 203 h 543"/>
                <a:gd name="T6" fmla="*/ 430 w 780"/>
                <a:gd name="T7" fmla="*/ 209 h 543"/>
                <a:gd name="T8" fmla="*/ 480 w 780"/>
                <a:gd name="T9" fmla="*/ 178 h 543"/>
                <a:gd name="T10" fmla="*/ 535 w 780"/>
                <a:gd name="T11" fmla="*/ 153 h 543"/>
                <a:gd name="T12" fmla="*/ 575 w 780"/>
                <a:gd name="T13" fmla="*/ 121 h 543"/>
                <a:gd name="T14" fmla="*/ 535 w 780"/>
                <a:gd name="T15" fmla="*/ 121 h 543"/>
                <a:gd name="T16" fmla="*/ 560 w 780"/>
                <a:gd name="T17" fmla="*/ 81 h 543"/>
                <a:gd name="T18" fmla="*/ 600 w 780"/>
                <a:gd name="T19" fmla="*/ 32 h 543"/>
                <a:gd name="T20" fmla="*/ 600 w 780"/>
                <a:gd name="T21" fmla="*/ 7 h 543"/>
                <a:gd name="T22" fmla="*/ 672 w 780"/>
                <a:gd name="T23" fmla="*/ 23 h 543"/>
                <a:gd name="T24" fmla="*/ 731 w 780"/>
                <a:gd name="T25" fmla="*/ 97 h 543"/>
                <a:gd name="T26" fmla="*/ 779 w 780"/>
                <a:gd name="T27" fmla="*/ 104 h 543"/>
                <a:gd name="T28" fmla="*/ 747 w 780"/>
                <a:gd name="T29" fmla="*/ 162 h 543"/>
                <a:gd name="T30" fmla="*/ 731 w 780"/>
                <a:gd name="T31" fmla="*/ 209 h 543"/>
                <a:gd name="T32" fmla="*/ 697 w 780"/>
                <a:gd name="T33" fmla="*/ 218 h 543"/>
                <a:gd name="T34" fmla="*/ 650 w 780"/>
                <a:gd name="T35" fmla="*/ 250 h 543"/>
                <a:gd name="T36" fmla="*/ 609 w 780"/>
                <a:gd name="T37" fmla="*/ 275 h 543"/>
                <a:gd name="T38" fmla="*/ 617 w 780"/>
                <a:gd name="T39" fmla="*/ 243 h 543"/>
                <a:gd name="T40" fmla="*/ 575 w 780"/>
                <a:gd name="T41" fmla="*/ 266 h 543"/>
                <a:gd name="T42" fmla="*/ 585 w 780"/>
                <a:gd name="T43" fmla="*/ 299 h 543"/>
                <a:gd name="T44" fmla="*/ 625 w 780"/>
                <a:gd name="T45" fmla="*/ 308 h 543"/>
                <a:gd name="T46" fmla="*/ 585 w 780"/>
                <a:gd name="T47" fmla="*/ 331 h 543"/>
                <a:gd name="T48" fmla="*/ 617 w 780"/>
                <a:gd name="T49" fmla="*/ 380 h 543"/>
                <a:gd name="T50" fmla="*/ 592 w 780"/>
                <a:gd name="T51" fmla="*/ 405 h 543"/>
                <a:gd name="T52" fmla="*/ 592 w 780"/>
                <a:gd name="T53" fmla="*/ 452 h 543"/>
                <a:gd name="T54" fmla="*/ 575 w 780"/>
                <a:gd name="T55" fmla="*/ 485 h 543"/>
                <a:gd name="T56" fmla="*/ 544 w 780"/>
                <a:gd name="T57" fmla="*/ 510 h 543"/>
                <a:gd name="T58" fmla="*/ 511 w 780"/>
                <a:gd name="T59" fmla="*/ 510 h 543"/>
                <a:gd name="T60" fmla="*/ 470 w 780"/>
                <a:gd name="T61" fmla="*/ 533 h 543"/>
                <a:gd name="T62" fmla="*/ 446 w 780"/>
                <a:gd name="T63" fmla="*/ 526 h 543"/>
                <a:gd name="T64" fmla="*/ 423 w 780"/>
                <a:gd name="T65" fmla="*/ 510 h 543"/>
                <a:gd name="T66" fmla="*/ 364 w 780"/>
                <a:gd name="T67" fmla="*/ 510 h 543"/>
                <a:gd name="T68" fmla="*/ 358 w 780"/>
                <a:gd name="T69" fmla="*/ 533 h 543"/>
                <a:gd name="T70" fmla="*/ 340 w 780"/>
                <a:gd name="T71" fmla="*/ 526 h 543"/>
                <a:gd name="T72" fmla="*/ 324 w 780"/>
                <a:gd name="T73" fmla="*/ 502 h 543"/>
                <a:gd name="T74" fmla="*/ 317 w 780"/>
                <a:gd name="T75" fmla="*/ 452 h 543"/>
                <a:gd name="T76" fmla="*/ 284 w 780"/>
                <a:gd name="T77" fmla="*/ 420 h 543"/>
                <a:gd name="T78" fmla="*/ 202 w 780"/>
                <a:gd name="T79" fmla="*/ 436 h 543"/>
                <a:gd name="T80" fmla="*/ 178 w 780"/>
                <a:gd name="T81" fmla="*/ 436 h 543"/>
                <a:gd name="T82" fmla="*/ 129 w 780"/>
                <a:gd name="T83" fmla="*/ 420 h 543"/>
                <a:gd name="T84" fmla="*/ 88 w 780"/>
                <a:gd name="T85" fmla="*/ 405 h 543"/>
                <a:gd name="T86" fmla="*/ 73 w 780"/>
                <a:gd name="T87" fmla="*/ 371 h 543"/>
                <a:gd name="T88" fmla="*/ 82 w 780"/>
                <a:gd name="T89" fmla="*/ 323 h 543"/>
                <a:gd name="T90" fmla="*/ 32 w 780"/>
                <a:gd name="T91" fmla="*/ 315 h 543"/>
                <a:gd name="T92" fmla="*/ 16 w 780"/>
                <a:gd name="T93" fmla="*/ 299 h 543"/>
                <a:gd name="T94" fmla="*/ 0 w 780"/>
                <a:gd name="T95" fmla="*/ 250 h 543"/>
                <a:gd name="T96" fmla="*/ 40 w 780"/>
                <a:gd name="T97" fmla="*/ 234 h 543"/>
                <a:gd name="T98" fmla="*/ 88 w 780"/>
                <a:gd name="T99" fmla="*/ 203 h 543"/>
                <a:gd name="T100" fmla="*/ 106 w 780"/>
                <a:gd name="T101" fmla="*/ 162 h 543"/>
                <a:gd name="T102" fmla="*/ 147 w 780"/>
                <a:gd name="T103" fmla="*/ 129 h 5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0"/>
                <a:gd name="T157" fmla="*/ 0 h 543"/>
                <a:gd name="T158" fmla="*/ 780 w 780"/>
                <a:gd name="T159" fmla="*/ 543 h 5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373" name="Freeform 9"/>
            <p:cNvSpPr>
              <a:spLocks/>
            </p:cNvSpPr>
            <p:nvPr/>
          </p:nvSpPr>
          <p:spPr bwMode="auto">
            <a:xfrm>
              <a:off x="3576" y="2408"/>
              <a:ext cx="253" cy="244"/>
            </a:xfrm>
            <a:custGeom>
              <a:avLst/>
              <a:gdLst>
                <a:gd name="T0" fmla="*/ 8 w 211"/>
                <a:gd name="T1" fmla="*/ 178 h 204"/>
                <a:gd name="T2" fmla="*/ 8 w 211"/>
                <a:gd name="T3" fmla="*/ 162 h 204"/>
                <a:gd name="T4" fmla="*/ 23 w 211"/>
                <a:gd name="T5" fmla="*/ 153 h 204"/>
                <a:gd name="T6" fmla="*/ 16 w 211"/>
                <a:gd name="T7" fmla="*/ 137 h 204"/>
                <a:gd name="T8" fmla="*/ 8 w 211"/>
                <a:gd name="T9" fmla="*/ 129 h 204"/>
                <a:gd name="T10" fmla="*/ 0 w 211"/>
                <a:gd name="T11" fmla="*/ 113 h 204"/>
                <a:gd name="T12" fmla="*/ 16 w 211"/>
                <a:gd name="T13" fmla="*/ 121 h 204"/>
                <a:gd name="T14" fmla="*/ 65 w 211"/>
                <a:gd name="T15" fmla="*/ 113 h 204"/>
                <a:gd name="T16" fmla="*/ 65 w 211"/>
                <a:gd name="T17" fmla="*/ 97 h 204"/>
                <a:gd name="T18" fmla="*/ 73 w 211"/>
                <a:gd name="T19" fmla="*/ 90 h 204"/>
                <a:gd name="T20" fmla="*/ 107 w 211"/>
                <a:gd name="T21" fmla="*/ 81 h 204"/>
                <a:gd name="T22" fmla="*/ 107 w 211"/>
                <a:gd name="T23" fmla="*/ 66 h 204"/>
                <a:gd name="T24" fmla="*/ 113 w 211"/>
                <a:gd name="T25" fmla="*/ 56 h 204"/>
                <a:gd name="T26" fmla="*/ 113 w 211"/>
                <a:gd name="T27" fmla="*/ 49 h 204"/>
                <a:gd name="T28" fmla="*/ 122 w 211"/>
                <a:gd name="T29" fmla="*/ 49 h 204"/>
                <a:gd name="T30" fmla="*/ 129 w 211"/>
                <a:gd name="T31" fmla="*/ 32 h 204"/>
                <a:gd name="T32" fmla="*/ 129 w 211"/>
                <a:gd name="T33" fmla="*/ 16 h 204"/>
                <a:gd name="T34" fmla="*/ 147 w 211"/>
                <a:gd name="T35" fmla="*/ 9 h 204"/>
                <a:gd name="T36" fmla="*/ 162 w 211"/>
                <a:gd name="T37" fmla="*/ 0 h 204"/>
                <a:gd name="T38" fmla="*/ 170 w 211"/>
                <a:gd name="T39" fmla="*/ 0 h 204"/>
                <a:gd name="T40" fmla="*/ 187 w 211"/>
                <a:gd name="T41" fmla="*/ 9 h 204"/>
                <a:gd name="T42" fmla="*/ 194 w 211"/>
                <a:gd name="T43" fmla="*/ 16 h 204"/>
                <a:gd name="T44" fmla="*/ 210 w 211"/>
                <a:gd name="T45" fmla="*/ 24 h 204"/>
                <a:gd name="T46" fmla="*/ 202 w 211"/>
                <a:gd name="T47" fmla="*/ 32 h 204"/>
                <a:gd name="T48" fmla="*/ 187 w 211"/>
                <a:gd name="T49" fmla="*/ 41 h 204"/>
                <a:gd name="T50" fmla="*/ 170 w 211"/>
                <a:gd name="T51" fmla="*/ 32 h 204"/>
                <a:gd name="T52" fmla="*/ 162 w 211"/>
                <a:gd name="T53" fmla="*/ 41 h 204"/>
                <a:gd name="T54" fmla="*/ 170 w 211"/>
                <a:gd name="T55" fmla="*/ 49 h 204"/>
                <a:gd name="T56" fmla="*/ 162 w 211"/>
                <a:gd name="T57" fmla="*/ 66 h 204"/>
                <a:gd name="T58" fmla="*/ 178 w 211"/>
                <a:gd name="T59" fmla="*/ 72 h 204"/>
                <a:gd name="T60" fmla="*/ 178 w 211"/>
                <a:gd name="T61" fmla="*/ 81 h 204"/>
                <a:gd name="T62" fmla="*/ 170 w 211"/>
                <a:gd name="T63" fmla="*/ 81 h 204"/>
                <a:gd name="T64" fmla="*/ 178 w 211"/>
                <a:gd name="T65" fmla="*/ 90 h 204"/>
                <a:gd name="T66" fmla="*/ 138 w 211"/>
                <a:gd name="T67" fmla="*/ 137 h 204"/>
                <a:gd name="T68" fmla="*/ 122 w 211"/>
                <a:gd name="T69" fmla="*/ 146 h 204"/>
                <a:gd name="T70" fmla="*/ 113 w 211"/>
                <a:gd name="T71" fmla="*/ 137 h 204"/>
                <a:gd name="T72" fmla="*/ 107 w 211"/>
                <a:gd name="T73" fmla="*/ 146 h 204"/>
                <a:gd name="T74" fmla="*/ 107 w 211"/>
                <a:gd name="T75" fmla="*/ 162 h 204"/>
                <a:gd name="T76" fmla="*/ 113 w 211"/>
                <a:gd name="T77" fmla="*/ 162 h 204"/>
                <a:gd name="T78" fmla="*/ 113 w 211"/>
                <a:gd name="T79" fmla="*/ 169 h 204"/>
                <a:gd name="T80" fmla="*/ 122 w 211"/>
                <a:gd name="T81" fmla="*/ 169 h 204"/>
                <a:gd name="T82" fmla="*/ 122 w 211"/>
                <a:gd name="T83" fmla="*/ 186 h 204"/>
                <a:gd name="T84" fmla="*/ 122 w 211"/>
                <a:gd name="T85" fmla="*/ 194 h 204"/>
                <a:gd name="T86" fmla="*/ 97 w 211"/>
                <a:gd name="T87" fmla="*/ 194 h 204"/>
                <a:gd name="T88" fmla="*/ 88 w 211"/>
                <a:gd name="T89" fmla="*/ 203 h 204"/>
                <a:gd name="T90" fmla="*/ 82 w 211"/>
                <a:gd name="T91" fmla="*/ 194 h 204"/>
                <a:gd name="T92" fmla="*/ 73 w 211"/>
                <a:gd name="T93" fmla="*/ 178 h 204"/>
                <a:gd name="T94" fmla="*/ 48 w 211"/>
                <a:gd name="T95" fmla="*/ 178 h 204"/>
                <a:gd name="T96" fmla="*/ 32 w 211"/>
                <a:gd name="T97" fmla="*/ 178 h 204"/>
                <a:gd name="T98" fmla="*/ 8 w 211"/>
                <a:gd name="T99" fmla="*/ 178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
                <a:gd name="T151" fmla="*/ 0 h 204"/>
                <a:gd name="T152" fmla="*/ 211 w 211"/>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374" name="Freeform 10"/>
            <p:cNvSpPr>
              <a:spLocks/>
            </p:cNvSpPr>
            <p:nvPr/>
          </p:nvSpPr>
          <p:spPr bwMode="auto">
            <a:xfrm>
              <a:off x="3566" y="2380"/>
              <a:ext cx="224" cy="174"/>
            </a:xfrm>
            <a:custGeom>
              <a:avLst/>
              <a:gdLst>
                <a:gd name="T0" fmla="*/ 179 w 188"/>
                <a:gd name="T1" fmla="*/ 24 h 146"/>
                <a:gd name="T2" fmla="*/ 171 w 188"/>
                <a:gd name="T3" fmla="*/ 24 h 146"/>
                <a:gd name="T4" fmla="*/ 156 w 188"/>
                <a:gd name="T5" fmla="*/ 33 h 146"/>
                <a:gd name="T6" fmla="*/ 138 w 188"/>
                <a:gd name="T7" fmla="*/ 40 h 146"/>
                <a:gd name="T8" fmla="*/ 138 w 188"/>
                <a:gd name="T9" fmla="*/ 56 h 146"/>
                <a:gd name="T10" fmla="*/ 131 w 188"/>
                <a:gd name="T11" fmla="*/ 73 h 146"/>
                <a:gd name="T12" fmla="*/ 122 w 188"/>
                <a:gd name="T13" fmla="*/ 73 h 146"/>
                <a:gd name="T14" fmla="*/ 122 w 188"/>
                <a:gd name="T15" fmla="*/ 80 h 146"/>
                <a:gd name="T16" fmla="*/ 116 w 188"/>
                <a:gd name="T17" fmla="*/ 90 h 146"/>
                <a:gd name="T18" fmla="*/ 116 w 188"/>
                <a:gd name="T19" fmla="*/ 105 h 146"/>
                <a:gd name="T20" fmla="*/ 82 w 188"/>
                <a:gd name="T21" fmla="*/ 114 h 146"/>
                <a:gd name="T22" fmla="*/ 74 w 188"/>
                <a:gd name="T23" fmla="*/ 121 h 146"/>
                <a:gd name="T24" fmla="*/ 74 w 188"/>
                <a:gd name="T25" fmla="*/ 137 h 146"/>
                <a:gd name="T26" fmla="*/ 25 w 188"/>
                <a:gd name="T27" fmla="*/ 145 h 146"/>
                <a:gd name="T28" fmla="*/ 9 w 188"/>
                <a:gd name="T29" fmla="*/ 137 h 146"/>
                <a:gd name="T30" fmla="*/ 17 w 188"/>
                <a:gd name="T31" fmla="*/ 121 h 146"/>
                <a:gd name="T32" fmla="*/ 17 w 188"/>
                <a:gd name="T33" fmla="*/ 114 h 146"/>
                <a:gd name="T34" fmla="*/ 0 w 188"/>
                <a:gd name="T35" fmla="*/ 105 h 146"/>
                <a:gd name="T36" fmla="*/ 0 w 188"/>
                <a:gd name="T37" fmla="*/ 73 h 146"/>
                <a:gd name="T38" fmla="*/ 9 w 188"/>
                <a:gd name="T39" fmla="*/ 56 h 146"/>
                <a:gd name="T40" fmla="*/ 9 w 188"/>
                <a:gd name="T41" fmla="*/ 48 h 146"/>
                <a:gd name="T42" fmla="*/ 32 w 188"/>
                <a:gd name="T43" fmla="*/ 48 h 146"/>
                <a:gd name="T44" fmla="*/ 32 w 188"/>
                <a:gd name="T45" fmla="*/ 40 h 146"/>
                <a:gd name="T46" fmla="*/ 50 w 188"/>
                <a:gd name="T47" fmla="*/ 40 h 146"/>
                <a:gd name="T48" fmla="*/ 57 w 188"/>
                <a:gd name="T49" fmla="*/ 24 h 146"/>
                <a:gd name="T50" fmla="*/ 66 w 188"/>
                <a:gd name="T51" fmla="*/ 24 h 146"/>
                <a:gd name="T52" fmla="*/ 66 w 188"/>
                <a:gd name="T53" fmla="*/ 16 h 146"/>
                <a:gd name="T54" fmla="*/ 97 w 188"/>
                <a:gd name="T55" fmla="*/ 24 h 146"/>
                <a:gd name="T56" fmla="*/ 116 w 188"/>
                <a:gd name="T57" fmla="*/ 24 h 146"/>
                <a:gd name="T58" fmla="*/ 116 w 188"/>
                <a:gd name="T59" fmla="*/ 16 h 146"/>
                <a:gd name="T60" fmla="*/ 122 w 188"/>
                <a:gd name="T61" fmla="*/ 16 h 146"/>
                <a:gd name="T62" fmla="*/ 131 w 188"/>
                <a:gd name="T63" fmla="*/ 0 h 146"/>
                <a:gd name="T64" fmla="*/ 138 w 188"/>
                <a:gd name="T65" fmla="*/ 8 h 146"/>
                <a:gd name="T66" fmla="*/ 147 w 188"/>
                <a:gd name="T67" fmla="*/ 33 h 146"/>
                <a:gd name="T68" fmla="*/ 162 w 188"/>
                <a:gd name="T69" fmla="*/ 16 h 146"/>
                <a:gd name="T70" fmla="*/ 187 w 188"/>
                <a:gd name="T71" fmla="*/ 24 h 146"/>
                <a:gd name="T72" fmla="*/ 179 w 188"/>
                <a:gd name="T73" fmla="*/ 24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8"/>
                <a:gd name="T112" fmla="*/ 0 h 146"/>
                <a:gd name="T113" fmla="*/ 188 w 188"/>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375" name="Freeform 11"/>
            <p:cNvSpPr>
              <a:spLocks/>
            </p:cNvSpPr>
            <p:nvPr/>
          </p:nvSpPr>
          <p:spPr bwMode="auto">
            <a:xfrm>
              <a:off x="3315" y="2350"/>
              <a:ext cx="290" cy="272"/>
            </a:xfrm>
            <a:custGeom>
              <a:avLst/>
              <a:gdLst>
                <a:gd name="T0" fmla="*/ 227 w 243"/>
                <a:gd name="T1" fmla="*/ 227 h 228"/>
                <a:gd name="T2" fmla="*/ 170 w 243"/>
                <a:gd name="T3" fmla="*/ 218 h 228"/>
                <a:gd name="T4" fmla="*/ 162 w 243"/>
                <a:gd name="T5" fmla="*/ 202 h 228"/>
                <a:gd name="T6" fmla="*/ 137 w 243"/>
                <a:gd name="T7" fmla="*/ 211 h 228"/>
                <a:gd name="T8" fmla="*/ 121 w 243"/>
                <a:gd name="T9" fmla="*/ 211 h 228"/>
                <a:gd name="T10" fmla="*/ 96 w 243"/>
                <a:gd name="T11" fmla="*/ 186 h 228"/>
                <a:gd name="T12" fmla="*/ 80 w 243"/>
                <a:gd name="T13" fmla="*/ 162 h 228"/>
                <a:gd name="T14" fmla="*/ 65 w 243"/>
                <a:gd name="T15" fmla="*/ 155 h 228"/>
                <a:gd name="T16" fmla="*/ 56 w 243"/>
                <a:gd name="T17" fmla="*/ 155 h 228"/>
                <a:gd name="T18" fmla="*/ 48 w 243"/>
                <a:gd name="T19" fmla="*/ 146 h 228"/>
                <a:gd name="T20" fmla="*/ 40 w 243"/>
                <a:gd name="T21" fmla="*/ 121 h 228"/>
                <a:gd name="T22" fmla="*/ 24 w 243"/>
                <a:gd name="T23" fmla="*/ 115 h 228"/>
                <a:gd name="T24" fmla="*/ 15 w 243"/>
                <a:gd name="T25" fmla="*/ 98 h 228"/>
                <a:gd name="T26" fmla="*/ 24 w 243"/>
                <a:gd name="T27" fmla="*/ 81 h 228"/>
                <a:gd name="T28" fmla="*/ 24 w 243"/>
                <a:gd name="T29" fmla="*/ 65 h 228"/>
                <a:gd name="T30" fmla="*/ 15 w 243"/>
                <a:gd name="T31" fmla="*/ 65 h 228"/>
                <a:gd name="T32" fmla="*/ 8 w 243"/>
                <a:gd name="T33" fmla="*/ 49 h 228"/>
                <a:gd name="T34" fmla="*/ 0 w 243"/>
                <a:gd name="T35" fmla="*/ 9 h 228"/>
                <a:gd name="T36" fmla="*/ 8 w 243"/>
                <a:gd name="T37" fmla="*/ 0 h 228"/>
                <a:gd name="T38" fmla="*/ 15 w 243"/>
                <a:gd name="T39" fmla="*/ 16 h 228"/>
                <a:gd name="T40" fmla="*/ 24 w 243"/>
                <a:gd name="T41" fmla="*/ 16 h 228"/>
                <a:gd name="T42" fmla="*/ 31 w 243"/>
                <a:gd name="T43" fmla="*/ 16 h 228"/>
                <a:gd name="T44" fmla="*/ 48 w 243"/>
                <a:gd name="T45" fmla="*/ 9 h 228"/>
                <a:gd name="T46" fmla="*/ 56 w 243"/>
                <a:gd name="T47" fmla="*/ 9 h 228"/>
                <a:gd name="T48" fmla="*/ 48 w 243"/>
                <a:gd name="T49" fmla="*/ 16 h 228"/>
                <a:gd name="T50" fmla="*/ 65 w 243"/>
                <a:gd name="T51" fmla="*/ 25 h 228"/>
                <a:gd name="T52" fmla="*/ 65 w 243"/>
                <a:gd name="T53" fmla="*/ 41 h 228"/>
                <a:gd name="T54" fmla="*/ 96 w 243"/>
                <a:gd name="T55" fmla="*/ 58 h 228"/>
                <a:gd name="T56" fmla="*/ 130 w 243"/>
                <a:gd name="T57" fmla="*/ 58 h 228"/>
                <a:gd name="T58" fmla="*/ 130 w 243"/>
                <a:gd name="T59" fmla="*/ 41 h 228"/>
                <a:gd name="T60" fmla="*/ 145 w 243"/>
                <a:gd name="T61" fmla="*/ 33 h 228"/>
                <a:gd name="T62" fmla="*/ 170 w 243"/>
                <a:gd name="T63" fmla="*/ 33 h 228"/>
                <a:gd name="T64" fmla="*/ 219 w 243"/>
                <a:gd name="T65" fmla="*/ 58 h 228"/>
                <a:gd name="T66" fmla="*/ 219 w 243"/>
                <a:gd name="T67" fmla="*/ 65 h 228"/>
                <a:gd name="T68" fmla="*/ 219 w 243"/>
                <a:gd name="T69" fmla="*/ 73 h 228"/>
                <a:gd name="T70" fmla="*/ 219 w 243"/>
                <a:gd name="T71" fmla="*/ 81 h 228"/>
                <a:gd name="T72" fmla="*/ 210 w 243"/>
                <a:gd name="T73" fmla="*/ 98 h 228"/>
                <a:gd name="T74" fmla="*/ 210 w 243"/>
                <a:gd name="T75" fmla="*/ 130 h 228"/>
                <a:gd name="T76" fmla="*/ 227 w 243"/>
                <a:gd name="T77" fmla="*/ 139 h 228"/>
                <a:gd name="T78" fmla="*/ 227 w 243"/>
                <a:gd name="T79" fmla="*/ 146 h 228"/>
                <a:gd name="T80" fmla="*/ 219 w 243"/>
                <a:gd name="T81" fmla="*/ 162 h 228"/>
                <a:gd name="T82" fmla="*/ 227 w 243"/>
                <a:gd name="T83" fmla="*/ 178 h 228"/>
                <a:gd name="T84" fmla="*/ 235 w 243"/>
                <a:gd name="T85" fmla="*/ 186 h 228"/>
                <a:gd name="T86" fmla="*/ 242 w 243"/>
                <a:gd name="T87" fmla="*/ 202 h 228"/>
                <a:gd name="T88" fmla="*/ 227 w 243"/>
                <a:gd name="T89" fmla="*/ 211 h 228"/>
                <a:gd name="T90" fmla="*/ 227 w 243"/>
                <a:gd name="T91" fmla="*/ 227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3"/>
                <a:gd name="T139" fmla="*/ 0 h 228"/>
                <a:gd name="T140" fmla="*/ 243 w 2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376" name="Freeform 12"/>
            <p:cNvSpPr>
              <a:spLocks/>
            </p:cNvSpPr>
            <p:nvPr/>
          </p:nvSpPr>
          <p:spPr bwMode="auto">
            <a:xfrm>
              <a:off x="3704" y="2283"/>
              <a:ext cx="165" cy="79"/>
            </a:xfrm>
            <a:custGeom>
              <a:avLst/>
              <a:gdLst>
                <a:gd name="T0" fmla="*/ 137 w 138"/>
                <a:gd name="T1" fmla="*/ 15 h 66"/>
                <a:gd name="T2" fmla="*/ 137 w 138"/>
                <a:gd name="T3" fmla="*/ 24 h 66"/>
                <a:gd name="T4" fmla="*/ 112 w 138"/>
                <a:gd name="T5" fmla="*/ 40 h 66"/>
                <a:gd name="T6" fmla="*/ 95 w 138"/>
                <a:gd name="T7" fmla="*/ 40 h 66"/>
                <a:gd name="T8" fmla="*/ 87 w 138"/>
                <a:gd name="T9" fmla="*/ 49 h 66"/>
                <a:gd name="T10" fmla="*/ 71 w 138"/>
                <a:gd name="T11" fmla="*/ 49 h 66"/>
                <a:gd name="T12" fmla="*/ 55 w 138"/>
                <a:gd name="T13" fmla="*/ 56 h 66"/>
                <a:gd name="T14" fmla="*/ 55 w 138"/>
                <a:gd name="T15" fmla="*/ 65 h 66"/>
                <a:gd name="T16" fmla="*/ 31 w 138"/>
                <a:gd name="T17" fmla="*/ 65 h 66"/>
                <a:gd name="T18" fmla="*/ 22 w 138"/>
                <a:gd name="T19" fmla="*/ 65 h 66"/>
                <a:gd name="T20" fmla="*/ 0 w 138"/>
                <a:gd name="T21" fmla="*/ 65 h 66"/>
                <a:gd name="T22" fmla="*/ 0 w 138"/>
                <a:gd name="T23" fmla="*/ 56 h 66"/>
                <a:gd name="T24" fmla="*/ 15 w 138"/>
                <a:gd name="T25" fmla="*/ 56 h 66"/>
                <a:gd name="T26" fmla="*/ 15 w 138"/>
                <a:gd name="T27" fmla="*/ 49 h 66"/>
                <a:gd name="T28" fmla="*/ 31 w 138"/>
                <a:gd name="T29" fmla="*/ 49 h 66"/>
                <a:gd name="T30" fmla="*/ 46 w 138"/>
                <a:gd name="T31" fmla="*/ 40 h 66"/>
                <a:gd name="T32" fmla="*/ 31 w 138"/>
                <a:gd name="T33" fmla="*/ 32 h 66"/>
                <a:gd name="T34" fmla="*/ 22 w 138"/>
                <a:gd name="T35" fmla="*/ 32 h 66"/>
                <a:gd name="T36" fmla="*/ 6 w 138"/>
                <a:gd name="T37" fmla="*/ 32 h 66"/>
                <a:gd name="T38" fmla="*/ 22 w 138"/>
                <a:gd name="T39" fmla="*/ 15 h 66"/>
                <a:gd name="T40" fmla="*/ 15 w 138"/>
                <a:gd name="T41" fmla="*/ 15 h 66"/>
                <a:gd name="T42" fmla="*/ 22 w 138"/>
                <a:gd name="T43" fmla="*/ 9 h 66"/>
                <a:gd name="T44" fmla="*/ 46 w 138"/>
                <a:gd name="T45" fmla="*/ 15 h 66"/>
                <a:gd name="T46" fmla="*/ 46 w 138"/>
                <a:gd name="T47" fmla="*/ 9 h 66"/>
                <a:gd name="T48" fmla="*/ 55 w 138"/>
                <a:gd name="T49" fmla="*/ 0 h 66"/>
                <a:gd name="T50" fmla="*/ 71 w 138"/>
                <a:gd name="T51" fmla="*/ 9 h 66"/>
                <a:gd name="T52" fmla="*/ 120 w 138"/>
                <a:gd name="T53" fmla="*/ 9 h 66"/>
                <a:gd name="T54" fmla="*/ 137 w 138"/>
                <a:gd name="T55" fmla="*/ 15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8"/>
                <a:gd name="T85" fmla="*/ 0 h 66"/>
                <a:gd name="T86" fmla="*/ 138 w 138"/>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377" name="Freeform 13"/>
            <p:cNvSpPr>
              <a:spLocks/>
            </p:cNvSpPr>
            <p:nvPr/>
          </p:nvSpPr>
          <p:spPr bwMode="auto">
            <a:xfrm>
              <a:off x="3440" y="2294"/>
              <a:ext cx="225" cy="144"/>
            </a:xfrm>
            <a:custGeom>
              <a:avLst/>
              <a:gdLst>
                <a:gd name="T0" fmla="*/ 179 w 188"/>
                <a:gd name="T1" fmla="*/ 96 h 121"/>
                <a:gd name="T2" fmla="*/ 171 w 188"/>
                <a:gd name="T3" fmla="*/ 88 h 121"/>
                <a:gd name="T4" fmla="*/ 171 w 188"/>
                <a:gd name="T5" fmla="*/ 96 h 121"/>
                <a:gd name="T6" fmla="*/ 162 w 188"/>
                <a:gd name="T7" fmla="*/ 96 h 121"/>
                <a:gd name="T8" fmla="*/ 155 w 188"/>
                <a:gd name="T9" fmla="*/ 112 h 121"/>
                <a:gd name="T10" fmla="*/ 137 w 188"/>
                <a:gd name="T11" fmla="*/ 112 h 121"/>
                <a:gd name="T12" fmla="*/ 137 w 188"/>
                <a:gd name="T13" fmla="*/ 120 h 121"/>
                <a:gd name="T14" fmla="*/ 114 w 188"/>
                <a:gd name="T15" fmla="*/ 120 h 121"/>
                <a:gd name="T16" fmla="*/ 114 w 188"/>
                <a:gd name="T17" fmla="*/ 112 h 121"/>
                <a:gd name="T18" fmla="*/ 114 w 188"/>
                <a:gd name="T19" fmla="*/ 105 h 121"/>
                <a:gd name="T20" fmla="*/ 65 w 188"/>
                <a:gd name="T21" fmla="*/ 80 h 121"/>
                <a:gd name="T22" fmla="*/ 40 w 188"/>
                <a:gd name="T23" fmla="*/ 80 h 121"/>
                <a:gd name="T24" fmla="*/ 25 w 188"/>
                <a:gd name="T25" fmla="*/ 88 h 121"/>
                <a:gd name="T26" fmla="*/ 25 w 188"/>
                <a:gd name="T27" fmla="*/ 63 h 121"/>
                <a:gd name="T28" fmla="*/ 16 w 188"/>
                <a:gd name="T29" fmla="*/ 63 h 121"/>
                <a:gd name="T30" fmla="*/ 16 w 188"/>
                <a:gd name="T31" fmla="*/ 47 h 121"/>
                <a:gd name="T32" fmla="*/ 9 w 188"/>
                <a:gd name="T33" fmla="*/ 47 h 121"/>
                <a:gd name="T34" fmla="*/ 9 w 188"/>
                <a:gd name="T35" fmla="*/ 40 h 121"/>
                <a:gd name="T36" fmla="*/ 25 w 188"/>
                <a:gd name="T37" fmla="*/ 40 h 121"/>
                <a:gd name="T38" fmla="*/ 32 w 188"/>
                <a:gd name="T39" fmla="*/ 31 h 121"/>
                <a:gd name="T40" fmla="*/ 16 w 188"/>
                <a:gd name="T41" fmla="*/ 15 h 121"/>
                <a:gd name="T42" fmla="*/ 9 w 188"/>
                <a:gd name="T43" fmla="*/ 15 h 121"/>
                <a:gd name="T44" fmla="*/ 9 w 188"/>
                <a:gd name="T45" fmla="*/ 31 h 121"/>
                <a:gd name="T46" fmla="*/ 0 w 188"/>
                <a:gd name="T47" fmla="*/ 15 h 121"/>
                <a:gd name="T48" fmla="*/ 25 w 188"/>
                <a:gd name="T49" fmla="*/ 6 h 121"/>
                <a:gd name="T50" fmla="*/ 40 w 188"/>
                <a:gd name="T51" fmla="*/ 23 h 121"/>
                <a:gd name="T52" fmla="*/ 49 w 188"/>
                <a:gd name="T53" fmla="*/ 23 h 121"/>
                <a:gd name="T54" fmla="*/ 57 w 188"/>
                <a:gd name="T55" fmla="*/ 23 h 121"/>
                <a:gd name="T56" fmla="*/ 57 w 188"/>
                <a:gd name="T57" fmla="*/ 15 h 121"/>
                <a:gd name="T58" fmla="*/ 74 w 188"/>
                <a:gd name="T59" fmla="*/ 6 h 121"/>
                <a:gd name="T60" fmla="*/ 81 w 188"/>
                <a:gd name="T61" fmla="*/ 6 h 121"/>
                <a:gd name="T62" fmla="*/ 74 w 188"/>
                <a:gd name="T63" fmla="*/ 0 h 121"/>
                <a:gd name="T64" fmla="*/ 81 w 188"/>
                <a:gd name="T65" fmla="*/ 0 h 121"/>
                <a:gd name="T66" fmla="*/ 97 w 188"/>
                <a:gd name="T67" fmla="*/ 6 h 121"/>
                <a:gd name="T68" fmla="*/ 97 w 188"/>
                <a:gd name="T69" fmla="*/ 23 h 121"/>
                <a:gd name="T70" fmla="*/ 122 w 188"/>
                <a:gd name="T71" fmla="*/ 23 h 121"/>
                <a:gd name="T72" fmla="*/ 130 w 188"/>
                <a:gd name="T73" fmla="*/ 47 h 121"/>
                <a:gd name="T74" fmla="*/ 171 w 188"/>
                <a:gd name="T75" fmla="*/ 72 h 121"/>
                <a:gd name="T76" fmla="*/ 187 w 188"/>
                <a:gd name="T77" fmla="*/ 80 h 121"/>
                <a:gd name="T78" fmla="*/ 179 w 188"/>
                <a:gd name="T79" fmla="*/ 96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
                <a:gd name="T121" fmla="*/ 0 h 121"/>
                <a:gd name="T122" fmla="*/ 188 w 188"/>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378" name="Freeform 14"/>
            <p:cNvSpPr>
              <a:spLocks/>
            </p:cNvSpPr>
            <p:nvPr/>
          </p:nvSpPr>
          <p:spPr bwMode="auto">
            <a:xfrm>
              <a:off x="3499" y="2234"/>
              <a:ext cx="262" cy="176"/>
            </a:xfrm>
            <a:custGeom>
              <a:avLst/>
              <a:gdLst>
                <a:gd name="T0" fmla="*/ 130 w 219"/>
                <a:gd name="T1" fmla="*/ 146 h 147"/>
                <a:gd name="T2" fmla="*/ 147 w 219"/>
                <a:gd name="T3" fmla="*/ 146 h 147"/>
                <a:gd name="T4" fmla="*/ 153 w 219"/>
                <a:gd name="T5" fmla="*/ 130 h 147"/>
                <a:gd name="T6" fmla="*/ 153 w 219"/>
                <a:gd name="T7" fmla="*/ 113 h 147"/>
                <a:gd name="T8" fmla="*/ 147 w 219"/>
                <a:gd name="T9" fmla="*/ 106 h 147"/>
                <a:gd name="T10" fmla="*/ 162 w 219"/>
                <a:gd name="T11" fmla="*/ 106 h 147"/>
                <a:gd name="T12" fmla="*/ 172 w 219"/>
                <a:gd name="T13" fmla="*/ 90 h 147"/>
                <a:gd name="T14" fmla="*/ 172 w 219"/>
                <a:gd name="T15" fmla="*/ 81 h 147"/>
                <a:gd name="T16" fmla="*/ 187 w 219"/>
                <a:gd name="T17" fmla="*/ 81 h 147"/>
                <a:gd name="T18" fmla="*/ 187 w 219"/>
                <a:gd name="T19" fmla="*/ 90 h 147"/>
                <a:gd name="T20" fmla="*/ 203 w 219"/>
                <a:gd name="T21" fmla="*/ 90 h 147"/>
                <a:gd name="T22" fmla="*/ 218 w 219"/>
                <a:gd name="T23" fmla="*/ 81 h 147"/>
                <a:gd name="T24" fmla="*/ 203 w 219"/>
                <a:gd name="T25" fmla="*/ 73 h 147"/>
                <a:gd name="T26" fmla="*/ 194 w 219"/>
                <a:gd name="T27" fmla="*/ 73 h 147"/>
                <a:gd name="T28" fmla="*/ 178 w 219"/>
                <a:gd name="T29" fmla="*/ 73 h 147"/>
                <a:gd name="T30" fmla="*/ 194 w 219"/>
                <a:gd name="T31" fmla="*/ 56 h 147"/>
                <a:gd name="T32" fmla="*/ 187 w 219"/>
                <a:gd name="T33" fmla="*/ 56 h 147"/>
                <a:gd name="T34" fmla="*/ 162 w 219"/>
                <a:gd name="T35" fmla="*/ 81 h 147"/>
                <a:gd name="T36" fmla="*/ 153 w 219"/>
                <a:gd name="T37" fmla="*/ 73 h 147"/>
                <a:gd name="T38" fmla="*/ 138 w 219"/>
                <a:gd name="T39" fmla="*/ 73 h 147"/>
                <a:gd name="T40" fmla="*/ 138 w 219"/>
                <a:gd name="T41" fmla="*/ 65 h 147"/>
                <a:gd name="T42" fmla="*/ 130 w 219"/>
                <a:gd name="T43" fmla="*/ 65 h 147"/>
                <a:gd name="T44" fmla="*/ 130 w 219"/>
                <a:gd name="T45" fmla="*/ 50 h 147"/>
                <a:gd name="T46" fmla="*/ 113 w 219"/>
                <a:gd name="T47" fmla="*/ 31 h 147"/>
                <a:gd name="T48" fmla="*/ 73 w 219"/>
                <a:gd name="T49" fmla="*/ 31 h 147"/>
                <a:gd name="T50" fmla="*/ 48 w 219"/>
                <a:gd name="T51" fmla="*/ 9 h 147"/>
                <a:gd name="T52" fmla="*/ 32 w 219"/>
                <a:gd name="T53" fmla="*/ 0 h 147"/>
                <a:gd name="T54" fmla="*/ 0 w 219"/>
                <a:gd name="T55" fmla="*/ 9 h 147"/>
                <a:gd name="T56" fmla="*/ 0 w 219"/>
                <a:gd name="T57" fmla="*/ 73 h 147"/>
                <a:gd name="T58" fmla="*/ 8 w 219"/>
                <a:gd name="T59" fmla="*/ 73 h 147"/>
                <a:gd name="T60" fmla="*/ 8 w 219"/>
                <a:gd name="T61" fmla="*/ 65 h 147"/>
                <a:gd name="T62" fmla="*/ 25 w 219"/>
                <a:gd name="T63" fmla="*/ 56 h 147"/>
                <a:gd name="T64" fmla="*/ 32 w 219"/>
                <a:gd name="T65" fmla="*/ 56 h 147"/>
                <a:gd name="T66" fmla="*/ 25 w 219"/>
                <a:gd name="T67" fmla="*/ 50 h 147"/>
                <a:gd name="T68" fmla="*/ 32 w 219"/>
                <a:gd name="T69" fmla="*/ 50 h 147"/>
                <a:gd name="T70" fmla="*/ 48 w 219"/>
                <a:gd name="T71" fmla="*/ 56 h 147"/>
                <a:gd name="T72" fmla="*/ 48 w 219"/>
                <a:gd name="T73" fmla="*/ 73 h 147"/>
                <a:gd name="T74" fmla="*/ 73 w 219"/>
                <a:gd name="T75" fmla="*/ 73 h 147"/>
                <a:gd name="T76" fmla="*/ 81 w 219"/>
                <a:gd name="T77" fmla="*/ 97 h 147"/>
                <a:gd name="T78" fmla="*/ 122 w 219"/>
                <a:gd name="T79" fmla="*/ 122 h 147"/>
                <a:gd name="T80" fmla="*/ 138 w 219"/>
                <a:gd name="T81" fmla="*/ 130 h 147"/>
                <a:gd name="T82" fmla="*/ 130 w 219"/>
                <a:gd name="T83" fmla="*/ 146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147"/>
                <a:gd name="T128" fmla="*/ 219 w 219"/>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379" name="Freeform 15"/>
            <p:cNvSpPr>
              <a:spLocks/>
            </p:cNvSpPr>
            <p:nvPr/>
          </p:nvSpPr>
          <p:spPr bwMode="auto">
            <a:xfrm>
              <a:off x="3352" y="2003"/>
              <a:ext cx="632" cy="329"/>
            </a:xfrm>
            <a:custGeom>
              <a:avLst/>
              <a:gdLst>
                <a:gd name="T0" fmla="*/ 504 w 529"/>
                <a:gd name="T1" fmla="*/ 144 h 275"/>
                <a:gd name="T2" fmla="*/ 487 w 529"/>
                <a:gd name="T3" fmla="*/ 169 h 275"/>
                <a:gd name="T4" fmla="*/ 456 w 529"/>
                <a:gd name="T5" fmla="*/ 202 h 275"/>
                <a:gd name="T6" fmla="*/ 432 w 529"/>
                <a:gd name="T7" fmla="*/ 209 h 275"/>
                <a:gd name="T8" fmla="*/ 432 w 529"/>
                <a:gd name="T9" fmla="*/ 249 h 275"/>
                <a:gd name="T10" fmla="*/ 366 w 529"/>
                <a:gd name="T11" fmla="*/ 243 h 275"/>
                <a:gd name="T12" fmla="*/ 341 w 529"/>
                <a:gd name="T13" fmla="*/ 243 h 275"/>
                <a:gd name="T14" fmla="*/ 317 w 529"/>
                <a:gd name="T15" fmla="*/ 243 h 275"/>
                <a:gd name="T16" fmla="*/ 285 w 529"/>
                <a:gd name="T17" fmla="*/ 274 h 275"/>
                <a:gd name="T18" fmla="*/ 261 w 529"/>
                <a:gd name="T19" fmla="*/ 266 h 275"/>
                <a:gd name="T20" fmla="*/ 253 w 529"/>
                <a:gd name="T21" fmla="*/ 258 h 275"/>
                <a:gd name="T22" fmla="*/ 236 w 529"/>
                <a:gd name="T23" fmla="*/ 224 h 275"/>
                <a:gd name="T24" fmla="*/ 171 w 529"/>
                <a:gd name="T25" fmla="*/ 202 h 275"/>
                <a:gd name="T26" fmla="*/ 123 w 529"/>
                <a:gd name="T27" fmla="*/ 202 h 275"/>
                <a:gd name="T28" fmla="*/ 114 w 529"/>
                <a:gd name="T29" fmla="*/ 266 h 275"/>
                <a:gd name="T30" fmla="*/ 74 w 529"/>
                <a:gd name="T31" fmla="*/ 258 h 275"/>
                <a:gd name="T32" fmla="*/ 65 w 529"/>
                <a:gd name="T33" fmla="*/ 243 h 275"/>
                <a:gd name="T34" fmla="*/ 49 w 529"/>
                <a:gd name="T35" fmla="*/ 218 h 275"/>
                <a:gd name="T36" fmla="*/ 59 w 529"/>
                <a:gd name="T37" fmla="*/ 209 h 275"/>
                <a:gd name="T38" fmla="*/ 99 w 529"/>
                <a:gd name="T39" fmla="*/ 202 h 275"/>
                <a:gd name="T40" fmla="*/ 74 w 529"/>
                <a:gd name="T41" fmla="*/ 169 h 275"/>
                <a:gd name="T42" fmla="*/ 34 w 529"/>
                <a:gd name="T43" fmla="*/ 177 h 275"/>
                <a:gd name="T44" fmla="*/ 34 w 529"/>
                <a:gd name="T45" fmla="*/ 169 h 275"/>
                <a:gd name="T46" fmla="*/ 9 w 529"/>
                <a:gd name="T47" fmla="*/ 153 h 275"/>
                <a:gd name="T48" fmla="*/ 9 w 529"/>
                <a:gd name="T49" fmla="*/ 96 h 275"/>
                <a:gd name="T50" fmla="*/ 34 w 529"/>
                <a:gd name="T51" fmla="*/ 112 h 275"/>
                <a:gd name="T52" fmla="*/ 49 w 529"/>
                <a:gd name="T53" fmla="*/ 72 h 275"/>
                <a:gd name="T54" fmla="*/ 74 w 529"/>
                <a:gd name="T55" fmla="*/ 72 h 275"/>
                <a:gd name="T56" fmla="*/ 114 w 529"/>
                <a:gd name="T57" fmla="*/ 96 h 275"/>
                <a:gd name="T58" fmla="*/ 148 w 529"/>
                <a:gd name="T59" fmla="*/ 87 h 275"/>
                <a:gd name="T60" fmla="*/ 188 w 529"/>
                <a:gd name="T61" fmla="*/ 96 h 275"/>
                <a:gd name="T62" fmla="*/ 171 w 529"/>
                <a:gd name="T63" fmla="*/ 72 h 275"/>
                <a:gd name="T64" fmla="*/ 179 w 529"/>
                <a:gd name="T65" fmla="*/ 56 h 275"/>
                <a:gd name="T66" fmla="*/ 188 w 529"/>
                <a:gd name="T67" fmla="*/ 22 h 275"/>
                <a:gd name="T68" fmla="*/ 276 w 529"/>
                <a:gd name="T69" fmla="*/ 7 h 275"/>
                <a:gd name="T70" fmla="*/ 285 w 529"/>
                <a:gd name="T71" fmla="*/ 0 h 275"/>
                <a:gd name="T72" fmla="*/ 317 w 529"/>
                <a:gd name="T73" fmla="*/ 16 h 275"/>
                <a:gd name="T74" fmla="*/ 326 w 529"/>
                <a:gd name="T75" fmla="*/ 22 h 275"/>
                <a:gd name="T76" fmla="*/ 341 w 529"/>
                <a:gd name="T77" fmla="*/ 40 h 275"/>
                <a:gd name="T78" fmla="*/ 375 w 529"/>
                <a:gd name="T79" fmla="*/ 22 h 275"/>
                <a:gd name="T80" fmla="*/ 398 w 529"/>
                <a:gd name="T81" fmla="*/ 40 h 275"/>
                <a:gd name="T82" fmla="*/ 438 w 529"/>
                <a:gd name="T83" fmla="*/ 81 h 275"/>
                <a:gd name="T84" fmla="*/ 472 w 529"/>
                <a:gd name="T85" fmla="*/ 87 h 275"/>
                <a:gd name="T86" fmla="*/ 512 w 529"/>
                <a:gd name="T87" fmla="*/ 121 h 275"/>
                <a:gd name="T88" fmla="*/ 528 w 529"/>
                <a:gd name="T89" fmla="*/ 129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275"/>
                <a:gd name="T137" fmla="*/ 529 w 529"/>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380" name="Freeform 16"/>
            <p:cNvSpPr>
              <a:spLocks/>
            </p:cNvSpPr>
            <p:nvPr/>
          </p:nvSpPr>
          <p:spPr bwMode="auto">
            <a:xfrm>
              <a:off x="3012" y="2505"/>
              <a:ext cx="177" cy="176"/>
            </a:xfrm>
            <a:custGeom>
              <a:avLst/>
              <a:gdLst>
                <a:gd name="T0" fmla="*/ 147 w 148"/>
                <a:gd name="T1" fmla="*/ 130 h 147"/>
                <a:gd name="T2" fmla="*/ 122 w 148"/>
                <a:gd name="T3" fmla="*/ 146 h 147"/>
                <a:gd name="T4" fmla="*/ 115 w 148"/>
                <a:gd name="T5" fmla="*/ 137 h 147"/>
                <a:gd name="T6" fmla="*/ 10 w 148"/>
                <a:gd name="T7" fmla="*/ 137 h 147"/>
                <a:gd name="T8" fmla="*/ 10 w 148"/>
                <a:gd name="T9" fmla="*/ 48 h 147"/>
                <a:gd name="T10" fmla="*/ 0 w 148"/>
                <a:gd name="T11" fmla="*/ 32 h 147"/>
                <a:gd name="T12" fmla="*/ 10 w 148"/>
                <a:gd name="T13" fmla="*/ 0 h 147"/>
                <a:gd name="T14" fmla="*/ 10 w 148"/>
                <a:gd name="T15" fmla="*/ 9 h 147"/>
                <a:gd name="T16" fmla="*/ 34 w 148"/>
                <a:gd name="T17" fmla="*/ 9 h 147"/>
                <a:gd name="T18" fmla="*/ 57 w 148"/>
                <a:gd name="T19" fmla="*/ 16 h 147"/>
                <a:gd name="T20" fmla="*/ 91 w 148"/>
                <a:gd name="T21" fmla="*/ 9 h 147"/>
                <a:gd name="T22" fmla="*/ 97 w 148"/>
                <a:gd name="T23" fmla="*/ 9 h 147"/>
                <a:gd name="T24" fmla="*/ 97 w 148"/>
                <a:gd name="T25" fmla="*/ 16 h 147"/>
                <a:gd name="T26" fmla="*/ 107 w 148"/>
                <a:gd name="T27" fmla="*/ 9 h 147"/>
                <a:gd name="T28" fmla="*/ 107 w 148"/>
                <a:gd name="T29" fmla="*/ 16 h 147"/>
                <a:gd name="T30" fmla="*/ 122 w 148"/>
                <a:gd name="T31" fmla="*/ 9 h 147"/>
                <a:gd name="T32" fmla="*/ 131 w 148"/>
                <a:gd name="T33" fmla="*/ 40 h 147"/>
                <a:gd name="T34" fmla="*/ 122 w 148"/>
                <a:gd name="T35" fmla="*/ 65 h 147"/>
                <a:gd name="T36" fmla="*/ 115 w 148"/>
                <a:gd name="T37" fmla="*/ 48 h 147"/>
                <a:gd name="T38" fmla="*/ 107 w 148"/>
                <a:gd name="T39" fmla="*/ 25 h 147"/>
                <a:gd name="T40" fmla="*/ 107 w 148"/>
                <a:gd name="T41" fmla="*/ 32 h 147"/>
                <a:gd name="T42" fmla="*/ 107 w 148"/>
                <a:gd name="T43" fmla="*/ 40 h 147"/>
                <a:gd name="T44" fmla="*/ 147 w 148"/>
                <a:gd name="T45" fmla="*/ 130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47"/>
                <a:gd name="T71" fmla="*/ 148 w 148"/>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1" name="Freeform 17"/>
            <p:cNvSpPr>
              <a:spLocks/>
            </p:cNvSpPr>
            <p:nvPr/>
          </p:nvSpPr>
          <p:spPr bwMode="auto">
            <a:xfrm>
              <a:off x="2783" y="2487"/>
              <a:ext cx="242" cy="231"/>
            </a:xfrm>
            <a:custGeom>
              <a:avLst/>
              <a:gdLst>
                <a:gd name="T0" fmla="*/ 31 w 203"/>
                <a:gd name="T1" fmla="*/ 137 h 193"/>
                <a:gd name="T2" fmla="*/ 22 w 203"/>
                <a:gd name="T3" fmla="*/ 120 h 193"/>
                <a:gd name="T4" fmla="*/ 15 w 203"/>
                <a:gd name="T5" fmla="*/ 120 h 193"/>
                <a:gd name="T6" fmla="*/ 0 w 203"/>
                <a:gd name="T7" fmla="*/ 96 h 193"/>
                <a:gd name="T8" fmla="*/ 6 w 203"/>
                <a:gd name="T9" fmla="*/ 87 h 193"/>
                <a:gd name="T10" fmla="*/ 6 w 203"/>
                <a:gd name="T11" fmla="*/ 71 h 193"/>
                <a:gd name="T12" fmla="*/ 6 w 203"/>
                <a:gd name="T13" fmla="*/ 55 h 193"/>
                <a:gd name="T14" fmla="*/ 0 w 203"/>
                <a:gd name="T15" fmla="*/ 47 h 193"/>
                <a:gd name="T16" fmla="*/ 0 w 203"/>
                <a:gd name="T17" fmla="*/ 40 h 193"/>
                <a:gd name="T18" fmla="*/ 6 w 203"/>
                <a:gd name="T19" fmla="*/ 31 h 193"/>
                <a:gd name="T20" fmla="*/ 6 w 203"/>
                <a:gd name="T21" fmla="*/ 24 h 193"/>
                <a:gd name="T22" fmla="*/ 22 w 203"/>
                <a:gd name="T23" fmla="*/ 6 h 193"/>
                <a:gd name="T24" fmla="*/ 22 w 203"/>
                <a:gd name="T25" fmla="*/ 0 h 193"/>
                <a:gd name="T26" fmla="*/ 40 w 203"/>
                <a:gd name="T27" fmla="*/ 0 h 193"/>
                <a:gd name="T28" fmla="*/ 63 w 203"/>
                <a:gd name="T29" fmla="*/ 6 h 193"/>
                <a:gd name="T30" fmla="*/ 80 w 203"/>
                <a:gd name="T31" fmla="*/ 6 h 193"/>
                <a:gd name="T32" fmla="*/ 80 w 203"/>
                <a:gd name="T33" fmla="*/ 24 h 193"/>
                <a:gd name="T34" fmla="*/ 128 w 203"/>
                <a:gd name="T35" fmla="*/ 40 h 193"/>
                <a:gd name="T36" fmla="*/ 137 w 203"/>
                <a:gd name="T37" fmla="*/ 31 h 193"/>
                <a:gd name="T38" fmla="*/ 137 w 203"/>
                <a:gd name="T39" fmla="*/ 15 h 193"/>
                <a:gd name="T40" fmla="*/ 161 w 203"/>
                <a:gd name="T41" fmla="*/ 0 h 193"/>
                <a:gd name="T42" fmla="*/ 177 w 203"/>
                <a:gd name="T43" fmla="*/ 6 h 193"/>
                <a:gd name="T44" fmla="*/ 177 w 203"/>
                <a:gd name="T45" fmla="*/ 15 h 193"/>
                <a:gd name="T46" fmla="*/ 202 w 203"/>
                <a:gd name="T47" fmla="*/ 15 h 193"/>
                <a:gd name="T48" fmla="*/ 192 w 203"/>
                <a:gd name="T49" fmla="*/ 47 h 193"/>
                <a:gd name="T50" fmla="*/ 202 w 203"/>
                <a:gd name="T51" fmla="*/ 63 h 193"/>
                <a:gd name="T52" fmla="*/ 202 w 203"/>
                <a:gd name="T53" fmla="*/ 152 h 193"/>
                <a:gd name="T54" fmla="*/ 202 w 203"/>
                <a:gd name="T55" fmla="*/ 177 h 193"/>
                <a:gd name="T56" fmla="*/ 192 w 203"/>
                <a:gd name="T57" fmla="*/ 186 h 193"/>
                <a:gd name="T58" fmla="*/ 184 w 203"/>
                <a:gd name="T59" fmla="*/ 192 h 193"/>
                <a:gd name="T60" fmla="*/ 87 w 203"/>
                <a:gd name="T61" fmla="*/ 137 h 193"/>
                <a:gd name="T62" fmla="*/ 72 w 203"/>
                <a:gd name="T63" fmla="*/ 145 h 193"/>
                <a:gd name="T64" fmla="*/ 63 w 203"/>
                <a:gd name="T65" fmla="*/ 137 h 193"/>
                <a:gd name="T66" fmla="*/ 31 w 203"/>
                <a:gd name="T67" fmla="*/ 137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93"/>
                <a:gd name="T104" fmla="*/ 203 w 203"/>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2" name="Freeform 18"/>
            <p:cNvSpPr>
              <a:spLocks/>
            </p:cNvSpPr>
            <p:nvPr/>
          </p:nvSpPr>
          <p:spPr bwMode="auto">
            <a:xfrm>
              <a:off x="2509" y="2408"/>
              <a:ext cx="312" cy="310"/>
            </a:xfrm>
            <a:custGeom>
              <a:avLst/>
              <a:gdLst>
                <a:gd name="T0" fmla="*/ 82 w 261"/>
                <a:gd name="T1" fmla="*/ 32 h 259"/>
                <a:gd name="T2" fmla="*/ 90 w 261"/>
                <a:gd name="T3" fmla="*/ 32 h 259"/>
                <a:gd name="T4" fmla="*/ 98 w 261"/>
                <a:gd name="T5" fmla="*/ 72 h 259"/>
                <a:gd name="T6" fmla="*/ 65 w 261"/>
                <a:gd name="T7" fmla="*/ 81 h 259"/>
                <a:gd name="T8" fmla="*/ 65 w 261"/>
                <a:gd name="T9" fmla="*/ 90 h 259"/>
                <a:gd name="T10" fmla="*/ 42 w 261"/>
                <a:gd name="T11" fmla="*/ 106 h 259"/>
                <a:gd name="T12" fmla="*/ 8 w 261"/>
                <a:gd name="T13" fmla="*/ 121 h 259"/>
                <a:gd name="T14" fmla="*/ 0 w 261"/>
                <a:gd name="T15" fmla="*/ 129 h 259"/>
                <a:gd name="T16" fmla="*/ 0 w 261"/>
                <a:gd name="T17" fmla="*/ 146 h 259"/>
                <a:gd name="T18" fmla="*/ 48 w 261"/>
                <a:gd name="T19" fmla="*/ 178 h 259"/>
                <a:gd name="T20" fmla="*/ 122 w 261"/>
                <a:gd name="T21" fmla="*/ 234 h 259"/>
                <a:gd name="T22" fmla="*/ 130 w 261"/>
                <a:gd name="T23" fmla="*/ 243 h 259"/>
                <a:gd name="T24" fmla="*/ 145 w 261"/>
                <a:gd name="T25" fmla="*/ 252 h 259"/>
                <a:gd name="T26" fmla="*/ 154 w 261"/>
                <a:gd name="T27" fmla="*/ 258 h 259"/>
                <a:gd name="T28" fmla="*/ 163 w 261"/>
                <a:gd name="T29" fmla="*/ 258 h 259"/>
                <a:gd name="T30" fmla="*/ 179 w 261"/>
                <a:gd name="T31" fmla="*/ 258 h 259"/>
                <a:gd name="T32" fmla="*/ 260 w 261"/>
                <a:gd name="T33" fmla="*/ 203 h 259"/>
                <a:gd name="T34" fmla="*/ 251 w 261"/>
                <a:gd name="T35" fmla="*/ 186 h 259"/>
                <a:gd name="T36" fmla="*/ 244 w 261"/>
                <a:gd name="T37" fmla="*/ 186 h 259"/>
                <a:gd name="T38" fmla="*/ 229 w 261"/>
                <a:gd name="T39" fmla="*/ 162 h 259"/>
                <a:gd name="T40" fmla="*/ 235 w 261"/>
                <a:gd name="T41" fmla="*/ 153 h 259"/>
                <a:gd name="T42" fmla="*/ 235 w 261"/>
                <a:gd name="T43" fmla="*/ 137 h 259"/>
                <a:gd name="T44" fmla="*/ 235 w 261"/>
                <a:gd name="T45" fmla="*/ 121 h 259"/>
                <a:gd name="T46" fmla="*/ 229 w 261"/>
                <a:gd name="T47" fmla="*/ 113 h 259"/>
                <a:gd name="T48" fmla="*/ 229 w 261"/>
                <a:gd name="T49" fmla="*/ 106 h 259"/>
                <a:gd name="T50" fmla="*/ 229 w 261"/>
                <a:gd name="T51" fmla="*/ 81 h 259"/>
                <a:gd name="T52" fmla="*/ 210 w 261"/>
                <a:gd name="T53" fmla="*/ 72 h 259"/>
                <a:gd name="T54" fmla="*/ 204 w 261"/>
                <a:gd name="T55" fmla="*/ 56 h 259"/>
                <a:gd name="T56" fmla="*/ 219 w 261"/>
                <a:gd name="T57" fmla="*/ 41 h 259"/>
                <a:gd name="T58" fmla="*/ 210 w 261"/>
                <a:gd name="T59" fmla="*/ 9 h 259"/>
                <a:gd name="T60" fmla="*/ 219 w 261"/>
                <a:gd name="T61" fmla="*/ 0 h 259"/>
                <a:gd name="T62" fmla="*/ 210 w 261"/>
                <a:gd name="T63" fmla="*/ 9 h 259"/>
                <a:gd name="T64" fmla="*/ 187 w 261"/>
                <a:gd name="T65" fmla="*/ 0 h 259"/>
                <a:gd name="T66" fmla="*/ 179 w 261"/>
                <a:gd name="T67" fmla="*/ 9 h 259"/>
                <a:gd name="T68" fmla="*/ 163 w 261"/>
                <a:gd name="T69" fmla="*/ 0 h 259"/>
                <a:gd name="T70" fmla="*/ 145 w 261"/>
                <a:gd name="T71" fmla="*/ 9 h 259"/>
                <a:gd name="T72" fmla="*/ 122 w 261"/>
                <a:gd name="T73" fmla="*/ 9 h 259"/>
                <a:gd name="T74" fmla="*/ 82 w 261"/>
                <a:gd name="T75" fmla="*/ 32 h 2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1"/>
                <a:gd name="T115" fmla="*/ 0 h 259"/>
                <a:gd name="T116" fmla="*/ 261 w 261"/>
                <a:gd name="T117" fmla="*/ 259 h 2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3" name="Freeform 19"/>
            <p:cNvSpPr>
              <a:spLocks/>
            </p:cNvSpPr>
            <p:nvPr/>
          </p:nvSpPr>
          <p:spPr bwMode="auto">
            <a:xfrm>
              <a:off x="2452" y="2621"/>
              <a:ext cx="253" cy="243"/>
            </a:xfrm>
            <a:custGeom>
              <a:avLst/>
              <a:gdLst>
                <a:gd name="T0" fmla="*/ 96 w 212"/>
                <a:gd name="T1" fmla="*/ 0 h 203"/>
                <a:gd name="T2" fmla="*/ 170 w 212"/>
                <a:gd name="T3" fmla="*/ 56 h 203"/>
                <a:gd name="T4" fmla="*/ 178 w 212"/>
                <a:gd name="T5" fmla="*/ 65 h 203"/>
                <a:gd name="T6" fmla="*/ 193 w 212"/>
                <a:gd name="T7" fmla="*/ 74 h 203"/>
                <a:gd name="T8" fmla="*/ 202 w 212"/>
                <a:gd name="T9" fmla="*/ 80 h 203"/>
                <a:gd name="T10" fmla="*/ 211 w 212"/>
                <a:gd name="T11" fmla="*/ 80 h 203"/>
                <a:gd name="T12" fmla="*/ 211 w 212"/>
                <a:gd name="T13" fmla="*/ 121 h 203"/>
                <a:gd name="T14" fmla="*/ 202 w 212"/>
                <a:gd name="T15" fmla="*/ 130 h 203"/>
                <a:gd name="T16" fmla="*/ 162 w 212"/>
                <a:gd name="T17" fmla="*/ 137 h 203"/>
                <a:gd name="T18" fmla="*/ 146 w 212"/>
                <a:gd name="T19" fmla="*/ 137 h 203"/>
                <a:gd name="T20" fmla="*/ 130 w 212"/>
                <a:gd name="T21" fmla="*/ 155 h 203"/>
                <a:gd name="T22" fmla="*/ 113 w 212"/>
                <a:gd name="T23" fmla="*/ 162 h 203"/>
                <a:gd name="T24" fmla="*/ 96 w 212"/>
                <a:gd name="T25" fmla="*/ 187 h 203"/>
                <a:gd name="T26" fmla="*/ 90 w 212"/>
                <a:gd name="T27" fmla="*/ 195 h 203"/>
                <a:gd name="T28" fmla="*/ 81 w 212"/>
                <a:gd name="T29" fmla="*/ 202 h 203"/>
                <a:gd name="T30" fmla="*/ 72 w 212"/>
                <a:gd name="T31" fmla="*/ 195 h 203"/>
                <a:gd name="T32" fmla="*/ 65 w 212"/>
                <a:gd name="T33" fmla="*/ 202 h 203"/>
                <a:gd name="T34" fmla="*/ 56 w 212"/>
                <a:gd name="T35" fmla="*/ 202 h 203"/>
                <a:gd name="T36" fmla="*/ 41 w 212"/>
                <a:gd name="T37" fmla="*/ 170 h 203"/>
                <a:gd name="T38" fmla="*/ 23 w 212"/>
                <a:gd name="T39" fmla="*/ 177 h 203"/>
                <a:gd name="T40" fmla="*/ 7 w 212"/>
                <a:gd name="T41" fmla="*/ 177 h 203"/>
                <a:gd name="T42" fmla="*/ 16 w 212"/>
                <a:gd name="T43" fmla="*/ 170 h 203"/>
                <a:gd name="T44" fmla="*/ 0 w 212"/>
                <a:gd name="T45" fmla="*/ 137 h 203"/>
                <a:gd name="T46" fmla="*/ 16 w 212"/>
                <a:gd name="T47" fmla="*/ 130 h 203"/>
                <a:gd name="T48" fmla="*/ 23 w 212"/>
                <a:gd name="T49" fmla="*/ 137 h 203"/>
                <a:gd name="T50" fmla="*/ 31 w 212"/>
                <a:gd name="T51" fmla="*/ 130 h 203"/>
                <a:gd name="T52" fmla="*/ 90 w 212"/>
                <a:gd name="T53" fmla="*/ 130 h 203"/>
                <a:gd name="T54" fmla="*/ 72 w 212"/>
                <a:gd name="T55" fmla="*/ 0 h 203"/>
                <a:gd name="T56" fmla="*/ 96 w 212"/>
                <a:gd name="T57" fmla="*/ 0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203"/>
                <a:gd name="T89" fmla="*/ 212 w 212"/>
                <a:gd name="T90" fmla="*/ 203 h 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4" name="Freeform 20"/>
            <p:cNvSpPr>
              <a:spLocks/>
            </p:cNvSpPr>
            <p:nvPr/>
          </p:nvSpPr>
          <p:spPr bwMode="auto">
            <a:xfrm>
              <a:off x="2509" y="2854"/>
              <a:ext cx="99" cy="98"/>
            </a:xfrm>
            <a:custGeom>
              <a:avLst/>
              <a:gdLst>
                <a:gd name="T0" fmla="*/ 73 w 83"/>
                <a:gd name="T1" fmla="*/ 72 h 82"/>
                <a:gd name="T2" fmla="*/ 73 w 83"/>
                <a:gd name="T3" fmla="*/ 47 h 82"/>
                <a:gd name="T4" fmla="*/ 82 w 83"/>
                <a:gd name="T5" fmla="*/ 32 h 82"/>
                <a:gd name="T6" fmla="*/ 73 w 83"/>
                <a:gd name="T7" fmla="*/ 16 h 82"/>
                <a:gd name="T8" fmla="*/ 65 w 83"/>
                <a:gd name="T9" fmla="*/ 7 h 82"/>
                <a:gd name="T10" fmla="*/ 48 w 83"/>
                <a:gd name="T11" fmla="*/ 7 h 82"/>
                <a:gd name="T12" fmla="*/ 42 w 83"/>
                <a:gd name="T13" fmla="*/ 0 h 82"/>
                <a:gd name="T14" fmla="*/ 33 w 83"/>
                <a:gd name="T15" fmla="*/ 7 h 82"/>
                <a:gd name="T16" fmla="*/ 24 w 83"/>
                <a:gd name="T17" fmla="*/ 0 h 82"/>
                <a:gd name="T18" fmla="*/ 17 w 83"/>
                <a:gd name="T19" fmla="*/ 7 h 82"/>
                <a:gd name="T20" fmla="*/ 8 w 83"/>
                <a:gd name="T21" fmla="*/ 7 h 82"/>
                <a:gd name="T22" fmla="*/ 8 w 83"/>
                <a:gd name="T23" fmla="*/ 16 h 82"/>
                <a:gd name="T24" fmla="*/ 8 w 83"/>
                <a:gd name="T25" fmla="*/ 23 h 82"/>
                <a:gd name="T26" fmla="*/ 8 w 83"/>
                <a:gd name="T27" fmla="*/ 32 h 82"/>
                <a:gd name="T28" fmla="*/ 8 w 83"/>
                <a:gd name="T29" fmla="*/ 41 h 82"/>
                <a:gd name="T30" fmla="*/ 0 w 83"/>
                <a:gd name="T31" fmla="*/ 41 h 82"/>
                <a:gd name="T32" fmla="*/ 0 w 83"/>
                <a:gd name="T33" fmla="*/ 56 h 82"/>
                <a:gd name="T34" fmla="*/ 17 w 83"/>
                <a:gd name="T35" fmla="*/ 65 h 82"/>
                <a:gd name="T36" fmla="*/ 17 w 83"/>
                <a:gd name="T37" fmla="*/ 81 h 82"/>
                <a:gd name="T38" fmla="*/ 33 w 83"/>
                <a:gd name="T39" fmla="*/ 72 h 82"/>
                <a:gd name="T40" fmla="*/ 57 w 83"/>
                <a:gd name="T41" fmla="*/ 72 h 82"/>
                <a:gd name="T42" fmla="*/ 73 w 83"/>
                <a:gd name="T43" fmla="*/ 7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82"/>
                <a:gd name="T68" fmla="*/ 83 w 83"/>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5" name="Freeform 21"/>
            <p:cNvSpPr>
              <a:spLocks/>
            </p:cNvSpPr>
            <p:nvPr/>
          </p:nvSpPr>
          <p:spPr bwMode="auto">
            <a:xfrm>
              <a:off x="2596" y="2845"/>
              <a:ext cx="60" cy="97"/>
            </a:xfrm>
            <a:custGeom>
              <a:avLst/>
              <a:gdLst>
                <a:gd name="T0" fmla="*/ 0 w 50"/>
                <a:gd name="T1" fmla="*/ 24 h 81"/>
                <a:gd name="T2" fmla="*/ 0 w 50"/>
                <a:gd name="T3" fmla="*/ 8 h 81"/>
                <a:gd name="T4" fmla="*/ 0 w 50"/>
                <a:gd name="T5" fmla="*/ 0 h 81"/>
                <a:gd name="T6" fmla="*/ 32 w 50"/>
                <a:gd name="T7" fmla="*/ 0 h 81"/>
                <a:gd name="T8" fmla="*/ 41 w 50"/>
                <a:gd name="T9" fmla="*/ 31 h 81"/>
                <a:gd name="T10" fmla="*/ 49 w 50"/>
                <a:gd name="T11" fmla="*/ 55 h 81"/>
                <a:gd name="T12" fmla="*/ 49 w 50"/>
                <a:gd name="T13" fmla="*/ 64 h 81"/>
                <a:gd name="T14" fmla="*/ 9 w 50"/>
                <a:gd name="T15" fmla="*/ 80 h 81"/>
                <a:gd name="T16" fmla="*/ 0 w 50"/>
                <a:gd name="T17" fmla="*/ 80 h 81"/>
                <a:gd name="T18" fmla="*/ 0 w 50"/>
                <a:gd name="T19" fmla="*/ 55 h 81"/>
                <a:gd name="T20" fmla="*/ 9 w 50"/>
                <a:gd name="T21" fmla="*/ 40 h 81"/>
                <a:gd name="T22" fmla="*/ 0 w 50"/>
                <a:gd name="T23" fmla="*/ 24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1"/>
                <a:gd name="T38" fmla="*/ 50 w 5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6" name="Freeform 22"/>
            <p:cNvSpPr>
              <a:spLocks/>
            </p:cNvSpPr>
            <p:nvPr/>
          </p:nvSpPr>
          <p:spPr bwMode="auto">
            <a:xfrm>
              <a:off x="2771" y="2981"/>
              <a:ext cx="88" cy="97"/>
            </a:xfrm>
            <a:custGeom>
              <a:avLst/>
              <a:gdLst>
                <a:gd name="T0" fmla="*/ 16 w 74"/>
                <a:gd name="T1" fmla="*/ 15 h 81"/>
                <a:gd name="T2" fmla="*/ 32 w 74"/>
                <a:gd name="T3" fmla="*/ 15 h 81"/>
                <a:gd name="T4" fmla="*/ 32 w 74"/>
                <a:gd name="T5" fmla="*/ 0 h 81"/>
                <a:gd name="T6" fmla="*/ 57 w 74"/>
                <a:gd name="T7" fmla="*/ 0 h 81"/>
                <a:gd name="T8" fmla="*/ 57 w 74"/>
                <a:gd name="T9" fmla="*/ 15 h 81"/>
                <a:gd name="T10" fmla="*/ 65 w 74"/>
                <a:gd name="T11" fmla="*/ 6 h 81"/>
                <a:gd name="T12" fmla="*/ 73 w 74"/>
                <a:gd name="T13" fmla="*/ 15 h 81"/>
                <a:gd name="T14" fmla="*/ 73 w 74"/>
                <a:gd name="T15" fmla="*/ 23 h 81"/>
                <a:gd name="T16" fmla="*/ 73 w 74"/>
                <a:gd name="T17" fmla="*/ 56 h 81"/>
                <a:gd name="T18" fmla="*/ 50 w 74"/>
                <a:gd name="T19" fmla="*/ 56 h 81"/>
                <a:gd name="T20" fmla="*/ 41 w 74"/>
                <a:gd name="T21" fmla="*/ 63 h 81"/>
                <a:gd name="T22" fmla="*/ 41 w 74"/>
                <a:gd name="T23" fmla="*/ 72 h 81"/>
                <a:gd name="T24" fmla="*/ 32 w 74"/>
                <a:gd name="T25" fmla="*/ 72 h 81"/>
                <a:gd name="T26" fmla="*/ 32 w 74"/>
                <a:gd name="T27" fmla="*/ 80 h 81"/>
                <a:gd name="T28" fmla="*/ 16 w 74"/>
                <a:gd name="T29" fmla="*/ 63 h 81"/>
                <a:gd name="T30" fmla="*/ 0 w 74"/>
                <a:gd name="T31" fmla="*/ 40 h 81"/>
                <a:gd name="T32" fmla="*/ 10 w 74"/>
                <a:gd name="T33" fmla="*/ 31 h 81"/>
                <a:gd name="T34" fmla="*/ 10 w 74"/>
                <a:gd name="T35" fmla="*/ 23 h 81"/>
                <a:gd name="T36" fmla="*/ 16 w 74"/>
                <a:gd name="T37" fmla="*/ 15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81"/>
                <a:gd name="T59" fmla="*/ 74 w 74"/>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7" name="Freeform 23"/>
            <p:cNvSpPr>
              <a:spLocks/>
            </p:cNvSpPr>
            <p:nvPr/>
          </p:nvSpPr>
          <p:spPr bwMode="auto">
            <a:xfrm>
              <a:off x="2771" y="2815"/>
              <a:ext cx="117" cy="174"/>
            </a:xfrm>
            <a:custGeom>
              <a:avLst/>
              <a:gdLst>
                <a:gd name="T0" fmla="*/ 0 w 98"/>
                <a:gd name="T1" fmla="*/ 105 h 146"/>
                <a:gd name="T2" fmla="*/ 16 w 98"/>
                <a:gd name="T3" fmla="*/ 80 h 146"/>
                <a:gd name="T4" fmla="*/ 25 w 98"/>
                <a:gd name="T5" fmla="*/ 80 h 146"/>
                <a:gd name="T6" fmla="*/ 32 w 98"/>
                <a:gd name="T7" fmla="*/ 89 h 146"/>
                <a:gd name="T8" fmla="*/ 41 w 98"/>
                <a:gd name="T9" fmla="*/ 80 h 146"/>
                <a:gd name="T10" fmla="*/ 57 w 98"/>
                <a:gd name="T11" fmla="*/ 56 h 146"/>
                <a:gd name="T12" fmla="*/ 65 w 98"/>
                <a:gd name="T13" fmla="*/ 33 h 146"/>
                <a:gd name="T14" fmla="*/ 73 w 98"/>
                <a:gd name="T15" fmla="*/ 15 h 146"/>
                <a:gd name="T16" fmla="*/ 73 w 98"/>
                <a:gd name="T17" fmla="*/ 8 h 146"/>
                <a:gd name="T18" fmla="*/ 73 w 98"/>
                <a:gd name="T19" fmla="*/ 0 h 146"/>
                <a:gd name="T20" fmla="*/ 73 w 98"/>
                <a:gd name="T21" fmla="*/ 8 h 146"/>
                <a:gd name="T22" fmla="*/ 90 w 98"/>
                <a:gd name="T23" fmla="*/ 40 h 146"/>
                <a:gd name="T24" fmla="*/ 73 w 98"/>
                <a:gd name="T25" fmla="*/ 40 h 146"/>
                <a:gd name="T26" fmla="*/ 73 w 98"/>
                <a:gd name="T27" fmla="*/ 49 h 146"/>
                <a:gd name="T28" fmla="*/ 82 w 98"/>
                <a:gd name="T29" fmla="*/ 56 h 146"/>
                <a:gd name="T30" fmla="*/ 90 w 98"/>
                <a:gd name="T31" fmla="*/ 74 h 146"/>
                <a:gd name="T32" fmla="*/ 73 w 98"/>
                <a:gd name="T33" fmla="*/ 98 h 146"/>
                <a:gd name="T34" fmla="*/ 82 w 98"/>
                <a:gd name="T35" fmla="*/ 105 h 146"/>
                <a:gd name="T36" fmla="*/ 97 w 98"/>
                <a:gd name="T37" fmla="*/ 130 h 146"/>
                <a:gd name="T38" fmla="*/ 97 w 98"/>
                <a:gd name="T39" fmla="*/ 145 h 146"/>
                <a:gd name="T40" fmla="*/ 57 w 98"/>
                <a:gd name="T41" fmla="*/ 139 h 146"/>
                <a:gd name="T42" fmla="*/ 32 w 98"/>
                <a:gd name="T43" fmla="*/ 139 h 146"/>
                <a:gd name="T44" fmla="*/ 16 w 98"/>
                <a:gd name="T45" fmla="*/ 139 h 146"/>
                <a:gd name="T46" fmla="*/ 16 w 98"/>
                <a:gd name="T47" fmla="*/ 130 h 146"/>
                <a:gd name="T48" fmla="*/ 10 w 98"/>
                <a:gd name="T49" fmla="*/ 121 h 146"/>
                <a:gd name="T50" fmla="*/ 0 w 98"/>
                <a:gd name="T51" fmla="*/ 114 h 146"/>
                <a:gd name="T52" fmla="*/ 0 w 98"/>
                <a:gd name="T53" fmla="*/ 105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
                <a:gd name="T82" fmla="*/ 0 h 146"/>
                <a:gd name="T83" fmla="*/ 98 w 98"/>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8" name="Freeform 24"/>
            <p:cNvSpPr>
              <a:spLocks/>
            </p:cNvSpPr>
            <p:nvPr/>
          </p:nvSpPr>
          <p:spPr bwMode="auto">
            <a:xfrm>
              <a:off x="2682" y="2807"/>
              <a:ext cx="177" cy="145"/>
            </a:xfrm>
            <a:custGeom>
              <a:avLst/>
              <a:gdLst>
                <a:gd name="T0" fmla="*/ 74 w 148"/>
                <a:gd name="T1" fmla="*/ 112 h 122"/>
                <a:gd name="T2" fmla="*/ 90 w 148"/>
                <a:gd name="T3" fmla="*/ 87 h 122"/>
                <a:gd name="T4" fmla="*/ 99 w 148"/>
                <a:gd name="T5" fmla="*/ 87 h 122"/>
                <a:gd name="T6" fmla="*/ 106 w 148"/>
                <a:gd name="T7" fmla="*/ 96 h 122"/>
                <a:gd name="T8" fmla="*/ 115 w 148"/>
                <a:gd name="T9" fmla="*/ 87 h 122"/>
                <a:gd name="T10" fmla="*/ 131 w 148"/>
                <a:gd name="T11" fmla="*/ 63 h 122"/>
                <a:gd name="T12" fmla="*/ 139 w 148"/>
                <a:gd name="T13" fmla="*/ 40 h 122"/>
                <a:gd name="T14" fmla="*/ 147 w 148"/>
                <a:gd name="T15" fmla="*/ 22 h 122"/>
                <a:gd name="T16" fmla="*/ 147 w 148"/>
                <a:gd name="T17" fmla="*/ 15 h 122"/>
                <a:gd name="T18" fmla="*/ 147 w 148"/>
                <a:gd name="T19" fmla="*/ 7 h 122"/>
                <a:gd name="T20" fmla="*/ 139 w 148"/>
                <a:gd name="T21" fmla="*/ 0 h 122"/>
                <a:gd name="T22" fmla="*/ 131 w 148"/>
                <a:gd name="T23" fmla="*/ 0 h 122"/>
                <a:gd name="T24" fmla="*/ 124 w 148"/>
                <a:gd name="T25" fmla="*/ 7 h 122"/>
                <a:gd name="T26" fmla="*/ 99 w 148"/>
                <a:gd name="T27" fmla="*/ 7 h 122"/>
                <a:gd name="T28" fmla="*/ 84 w 148"/>
                <a:gd name="T29" fmla="*/ 15 h 122"/>
                <a:gd name="T30" fmla="*/ 65 w 148"/>
                <a:gd name="T31" fmla="*/ 7 h 122"/>
                <a:gd name="T32" fmla="*/ 59 w 148"/>
                <a:gd name="T33" fmla="*/ 7 h 122"/>
                <a:gd name="T34" fmla="*/ 34 w 148"/>
                <a:gd name="T35" fmla="*/ 0 h 122"/>
                <a:gd name="T36" fmla="*/ 25 w 148"/>
                <a:gd name="T37" fmla="*/ 0 h 122"/>
                <a:gd name="T38" fmla="*/ 9 w 148"/>
                <a:gd name="T39" fmla="*/ 15 h 122"/>
                <a:gd name="T40" fmla="*/ 9 w 148"/>
                <a:gd name="T41" fmla="*/ 22 h 122"/>
                <a:gd name="T42" fmla="*/ 9 w 148"/>
                <a:gd name="T43" fmla="*/ 40 h 122"/>
                <a:gd name="T44" fmla="*/ 0 w 148"/>
                <a:gd name="T45" fmla="*/ 72 h 122"/>
                <a:gd name="T46" fmla="*/ 0 w 148"/>
                <a:gd name="T47" fmla="*/ 96 h 122"/>
                <a:gd name="T48" fmla="*/ 25 w 148"/>
                <a:gd name="T49" fmla="*/ 96 h 122"/>
                <a:gd name="T50" fmla="*/ 25 w 148"/>
                <a:gd name="T51" fmla="*/ 105 h 122"/>
                <a:gd name="T52" fmla="*/ 34 w 148"/>
                <a:gd name="T53" fmla="*/ 121 h 122"/>
                <a:gd name="T54" fmla="*/ 42 w 148"/>
                <a:gd name="T55" fmla="*/ 121 h 122"/>
                <a:gd name="T56" fmla="*/ 74 w 148"/>
                <a:gd name="T57" fmla="*/ 121 h 122"/>
                <a:gd name="T58" fmla="*/ 74 w 148"/>
                <a:gd name="T59" fmla="*/ 112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8"/>
                <a:gd name="T91" fmla="*/ 0 h 122"/>
                <a:gd name="T92" fmla="*/ 148 w 148"/>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89" name="Freeform 25"/>
            <p:cNvSpPr>
              <a:spLocks/>
            </p:cNvSpPr>
            <p:nvPr/>
          </p:nvSpPr>
          <p:spPr bwMode="auto">
            <a:xfrm>
              <a:off x="2645" y="2651"/>
              <a:ext cx="243" cy="183"/>
            </a:xfrm>
            <a:custGeom>
              <a:avLst/>
              <a:gdLst>
                <a:gd name="T0" fmla="*/ 170 w 203"/>
                <a:gd name="T1" fmla="*/ 130 h 153"/>
                <a:gd name="T2" fmla="*/ 170 w 203"/>
                <a:gd name="T3" fmla="*/ 120 h 153"/>
                <a:gd name="T4" fmla="*/ 195 w 203"/>
                <a:gd name="T5" fmla="*/ 89 h 153"/>
                <a:gd name="T6" fmla="*/ 202 w 203"/>
                <a:gd name="T7" fmla="*/ 40 h 153"/>
                <a:gd name="T8" fmla="*/ 187 w 203"/>
                <a:gd name="T9" fmla="*/ 24 h 153"/>
                <a:gd name="T10" fmla="*/ 187 w 203"/>
                <a:gd name="T11" fmla="*/ 8 h 153"/>
                <a:gd name="T12" fmla="*/ 178 w 203"/>
                <a:gd name="T13" fmla="*/ 0 h 153"/>
                <a:gd name="T14" fmla="*/ 146 w 203"/>
                <a:gd name="T15" fmla="*/ 0 h 153"/>
                <a:gd name="T16" fmla="*/ 65 w 203"/>
                <a:gd name="T17" fmla="*/ 55 h 153"/>
                <a:gd name="T18" fmla="*/ 49 w 203"/>
                <a:gd name="T19" fmla="*/ 55 h 153"/>
                <a:gd name="T20" fmla="*/ 49 w 203"/>
                <a:gd name="T21" fmla="*/ 96 h 153"/>
                <a:gd name="T22" fmla="*/ 40 w 203"/>
                <a:gd name="T23" fmla="*/ 105 h 153"/>
                <a:gd name="T24" fmla="*/ 0 w 203"/>
                <a:gd name="T25" fmla="*/ 112 h 153"/>
                <a:gd name="T26" fmla="*/ 0 w 203"/>
                <a:gd name="T27" fmla="*/ 130 h 153"/>
                <a:gd name="T28" fmla="*/ 16 w 203"/>
                <a:gd name="T29" fmla="*/ 145 h 153"/>
                <a:gd name="T30" fmla="*/ 25 w 203"/>
                <a:gd name="T31" fmla="*/ 145 h 153"/>
                <a:gd name="T32" fmla="*/ 25 w 203"/>
                <a:gd name="T33" fmla="*/ 152 h 153"/>
                <a:gd name="T34" fmla="*/ 25 w 203"/>
                <a:gd name="T35" fmla="*/ 145 h 153"/>
                <a:gd name="T36" fmla="*/ 31 w 203"/>
                <a:gd name="T37" fmla="*/ 145 h 153"/>
                <a:gd name="T38" fmla="*/ 40 w 203"/>
                <a:gd name="T39" fmla="*/ 152 h 153"/>
                <a:gd name="T40" fmla="*/ 40 w 203"/>
                <a:gd name="T41" fmla="*/ 145 h 153"/>
                <a:gd name="T42" fmla="*/ 56 w 203"/>
                <a:gd name="T43" fmla="*/ 130 h 153"/>
                <a:gd name="T44" fmla="*/ 65 w 203"/>
                <a:gd name="T45" fmla="*/ 130 h 153"/>
                <a:gd name="T46" fmla="*/ 90 w 203"/>
                <a:gd name="T47" fmla="*/ 137 h 153"/>
                <a:gd name="T48" fmla="*/ 96 w 203"/>
                <a:gd name="T49" fmla="*/ 137 h 153"/>
                <a:gd name="T50" fmla="*/ 115 w 203"/>
                <a:gd name="T51" fmla="*/ 145 h 153"/>
                <a:gd name="T52" fmla="*/ 130 w 203"/>
                <a:gd name="T53" fmla="*/ 137 h 153"/>
                <a:gd name="T54" fmla="*/ 155 w 203"/>
                <a:gd name="T55" fmla="*/ 137 h 153"/>
                <a:gd name="T56" fmla="*/ 162 w 203"/>
                <a:gd name="T57" fmla="*/ 130 h 153"/>
                <a:gd name="T58" fmla="*/ 170 w 203"/>
                <a:gd name="T59" fmla="*/ 130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
                <a:gd name="T91" fmla="*/ 0 h 153"/>
                <a:gd name="T92" fmla="*/ 203 w 20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0" name="Freeform 26"/>
            <p:cNvSpPr>
              <a:spLocks/>
            </p:cNvSpPr>
            <p:nvPr/>
          </p:nvSpPr>
          <p:spPr bwMode="auto">
            <a:xfrm>
              <a:off x="2975" y="2661"/>
              <a:ext cx="255" cy="300"/>
            </a:xfrm>
            <a:custGeom>
              <a:avLst/>
              <a:gdLst>
                <a:gd name="T0" fmla="*/ 7 w 213"/>
                <a:gd name="T1" fmla="*/ 154 h 251"/>
                <a:gd name="T2" fmla="*/ 23 w 213"/>
                <a:gd name="T3" fmla="*/ 169 h 251"/>
                <a:gd name="T4" fmla="*/ 23 w 213"/>
                <a:gd name="T5" fmla="*/ 185 h 251"/>
                <a:gd name="T6" fmla="*/ 41 w 213"/>
                <a:gd name="T7" fmla="*/ 194 h 251"/>
                <a:gd name="T8" fmla="*/ 73 w 213"/>
                <a:gd name="T9" fmla="*/ 234 h 251"/>
                <a:gd name="T10" fmla="*/ 81 w 213"/>
                <a:gd name="T11" fmla="*/ 243 h 251"/>
                <a:gd name="T12" fmla="*/ 106 w 213"/>
                <a:gd name="T13" fmla="*/ 243 h 251"/>
                <a:gd name="T14" fmla="*/ 113 w 213"/>
                <a:gd name="T15" fmla="*/ 250 h 251"/>
                <a:gd name="T16" fmla="*/ 128 w 213"/>
                <a:gd name="T17" fmla="*/ 250 h 251"/>
                <a:gd name="T18" fmla="*/ 153 w 213"/>
                <a:gd name="T19" fmla="*/ 243 h 251"/>
                <a:gd name="T20" fmla="*/ 162 w 213"/>
                <a:gd name="T21" fmla="*/ 243 h 251"/>
                <a:gd name="T22" fmla="*/ 178 w 213"/>
                <a:gd name="T23" fmla="*/ 243 h 251"/>
                <a:gd name="T24" fmla="*/ 178 w 213"/>
                <a:gd name="T25" fmla="*/ 227 h 251"/>
                <a:gd name="T26" fmla="*/ 170 w 213"/>
                <a:gd name="T27" fmla="*/ 227 h 251"/>
                <a:gd name="T28" fmla="*/ 153 w 213"/>
                <a:gd name="T29" fmla="*/ 203 h 251"/>
                <a:gd name="T30" fmla="*/ 146 w 213"/>
                <a:gd name="T31" fmla="*/ 194 h 251"/>
                <a:gd name="T32" fmla="*/ 153 w 213"/>
                <a:gd name="T33" fmla="*/ 185 h 251"/>
                <a:gd name="T34" fmla="*/ 162 w 213"/>
                <a:gd name="T35" fmla="*/ 162 h 251"/>
                <a:gd name="T36" fmla="*/ 187 w 213"/>
                <a:gd name="T37" fmla="*/ 129 h 251"/>
                <a:gd name="T38" fmla="*/ 193 w 213"/>
                <a:gd name="T39" fmla="*/ 81 h 251"/>
                <a:gd name="T40" fmla="*/ 212 w 213"/>
                <a:gd name="T41" fmla="*/ 72 h 251"/>
                <a:gd name="T42" fmla="*/ 212 w 213"/>
                <a:gd name="T43" fmla="*/ 64 h 251"/>
                <a:gd name="T44" fmla="*/ 203 w 213"/>
                <a:gd name="T45" fmla="*/ 57 h 251"/>
                <a:gd name="T46" fmla="*/ 193 w 213"/>
                <a:gd name="T47" fmla="*/ 7 h 251"/>
                <a:gd name="T48" fmla="*/ 178 w 213"/>
                <a:gd name="T49" fmla="*/ 0 h 251"/>
                <a:gd name="T50" fmla="*/ 153 w 213"/>
                <a:gd name="T51" fmla="*/ 16 h 251"/>
                <a:gd name="T52" fmla="*/ 146 w 213"/>
                <a:gd name="T53" fmla="*/ 7 h 251"/>
                <a:gd name="T54" fmla="*/ 41 w 213"/>
                <a:gd name="T55" fmla="*/ 7 h 251"/>
                <a:gd name="T56" fmla="*/ 41 w 213"/>
                <a:gd name="T57" fmla="*/ 32 h 251"/>
                <a:gd name="T58" fmla="*/ 31 w 213"/>
                <a:gd name="T59" fmla="*/ 41 h 251"/>
                <a:gd name="T60" fmla="*/ 23 w 213"/>
                <a:gd name="T61" fmla="*/ 47 h 251"/>
                <a:gd name="T62" fmla="*/ 23 w 213"/>
                <a:gd name="T63" fmla="*/ 88 h 251"/>
                <a:gd name="T64" fmla="*/ 23 w 213"/>
                <a:gd name="T65" fmla="*/ 97 h 251"/>
                <a:gd name="T66" fmla="*/ 16 w 213"/>
                <a:gd name="T67" fmla="*/ 97 h 251"/>
                <a:gd name="T68" fmla="*/ 0 w 213"/>
                <a:gd name="T69" fmla="*/ 129 h 251"/>
                <a:gd name="T70" fmla="*/ 16 w 213"/>
                <a:gd name="T71" fmla="*/ 154 h 251"/>
                <a:gd name="T72" fmla="*/ 7 w 213"/>
                <a:gd name="T73" fmla="*/ 154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251"/>
                <a:gd name="T113" fmla="*/ 213 w 213"/>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1" name="Freeform 27"/>
            <p:cNvSpPr>
              <a:spLocks/>
            </p:cNvSpPr>
            <p:nvPr/>
          </p:nvSpPr>
          <p:spPr bwMode="auto">
            <a:xfrm>
              <a:off x="2858" y="2845"/>
              <a:ext cx="206" cy="127"/>
            </a:xfrm>
            <a:custGeom>
              <a:avLst/>
              <a:gdLst>
                <a:gd name="T0" fmla="*/ 105 w 172"/>
                <a:gd name="T1" fmla="*/ 0 h 106"/>
                <a:gd name="T2" fmla="*/ 121 w 172"/>
                <a:gd name="T3" fmla="*/ 15 h 106"/>
                <a:gd name="T4" fmla="*/ 121 w 172"/>
                <a:gd name="T5" fmla="*/ 31 h 106"/>
                <a:gd name="T6" fmla="*/ 139 w 172"/>
                <a:gd name="T7" fmla="*/ 40 h 106"/>
                <a:gd name="T8" fmla="*/ 171 w 172"/>
                <a:gd name="T9" fmla="*/ 80 h 106"/>
                <a:gd name="T10" fmla="*/ 114 w 172"/>
                <a:gd name="T11" fmla="*/ 80 h 106"/>
                <a:gd name="T12" fmla="*/ 105 w 172"/>
                <a:gd name="T13" fmla="*/ 89 h 106"/>
                <a:gd name="T14" fmla="*/ 80 w 172"/>
                <a:gd name="T15" fmla="*/ 89 h 106"/>
                <a:gd name="T16" fmla="*/ 74 w 172"/>
                <a:gd name="T17" fmla="*/ 80 h 106"/>
                <a:gd name="T18" fmla="*/ 65 w 172"/>
                <a:gd name="T19" fmla="*/ 80 h 106"/>
                <a:gd name="T20" fmla="*/ 57 w 172"/>
                <a:gd name="T21" fmla="*/ 96 h 106"/>
                <a:gd name="T22" fmla="*/ 34 w 172"/>
                <a:gd name="T23" fmla="*/ 105 h 106"/>
                <a:gd name="T24" fmla="*/ 24 w 172"/>
                <a:gd name="T25" fmla="*/ 105 h 106"/>
                <a:gd name="T26" fmla="*/ 9 w 172"/>
                <a:gd name="T27" fmla="*/ 80 h 106"/>
                <a:gd name="T28" fmla="*/ 0 w 172"/>
                <a:gd name="T29" fmla="*/ 73 h 106"/>
                <a:gd name="T30" fmla="*/ 17 w 172"/>
                <a:gd name="T31" fmla="*/ 49 h 106"/>
                <a:gd name="T32" fmla="*/ 57 w 172"/>
                <a:gd name="T33" fmla="*/ 40 h 106"/>
                <a:gd name="T34" fmla="*/ 65 w 172"/>
                <a:gd name="T35" fmla="*/ 31 h 106"/>
                <a:gd name="T36" fmla="*/ 57 w 172"/>
                <a:gd name="T37" fmla="*/ 31 h 106"/>
                <a:gd name="T38" fmla="*/ 80 w 172"/>
                <a:gd name="T39" fmla="*/ 24 h 106"/>
                <a:gd name="T40" fmla="*/ 98 w 172"/>
                <a:gd name="T41" fmla="*/ 8 h 106"/>
                <a:gd name="T42" fmla="*/ 105 w 172"/>
                <a:gd name="T43" fmla="*/ 0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106"/>
                <a:gd name="T68" fmla="*/ 172 w 17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2" name="Freeform 28"/>
            <p:cNvSpPr>
              <a:spLocks/>
            </p:cNvSpPr>
            <p:nvPr/>
          </p:nvSpPr>
          <p:spPr bwMode="auto">
            <a:xfrm>
              <a:off x="3158" y="2951"/>
              <a:ext cx="128" cy="136"/>
            </a:xfrm>
            <a:custGeom>
              <a:avLst/>
              <a:gdLst>
                <a:gd name="T0" fmla="*/ 106 w 107"/>
                <a:gd name="T1" fmla="*/ 7 h 114"/>
                <a:gd name="T2" fmla="*/ 90 w 107"/>
                <a:gd name="T3" fmla="*/ 0 h 114"/>
                <a:gd name="T4" fmla="*/ 65 w 107"/>
                <a:gd name="T5" fmla="*/ 7 h 114"/>
                <a:gd name="T6" fmla="*/ 25 w 107"/>
                <a:gd name="T7" fmla="*/ 0 h 114"/>
                <a:gd name="T8" fmla="*/ 9 w 107"/>
                <a:gd name="T9" fmla="*/ 0 h 114"/>
                <a:gd name="T10" fmla="*/ 0 w 107"/>
                <a:gd name="T11" fmla="*/ 0 h 114"/>
                <a:gd name="T12" fmla="*/ 9 w 107"/>
                <a:gd name="T13" fmla="*/ 7 h 114"/>
                <a:gd name="T14" fmla="*/ 17 w 107"/>
                <a:gd name="T15" fmla="*/ 31 h 114"/>
                <a:gd name="T16" fmla="*/ 0 w 107"/>
                <a:gd name="T17" fmla="*/ 56 h 114"/>
                <a:gd name="T18" fmla="*/ 0 w 107"/>
                <a:gd name="T19" fmla="*/ 65 h 114"/>
                <a:gd name="T20" fmla="*/ 9 w 107"/>
                <a:gd name="T21" fmla="*/ 65 h 114"/>
                <a:gd name="T22" fmla="*/ 50 w 107"/>
                <a:gd name="T23" fmla="*/ 88 h 114"/>
                <a:gd name="T24" fmla="*/ 50 w 107"/>
                <a:gd name="T25" fmla="*/ 105 h 114"/>
                <a:gd name="T26" fmla="*/ 74 w 107"/>
                <a:gd name="T27" fmla="*/ 113 h 114"/>
                <a:gd name="T28" fmla="*/ 82 w 107"/>
                <a:gd name="T29" fmla="*/ 88 h 114"/>
                <a:gd name="T30" fmla="*/ 90 w 107"/>
                <a:gd name="T31" fmla="*/ 88 h 114"/>
                <a:gd name="T32" fmla="*/ 99 w 107"/>
                <a:gd name="T33" fmla="*/ 72 h 114"/>
                <a:gd name="T34" fmla="*/ 90 w 107"/>
                <a:gd name="T35" fmla="*/ 65 h 114"/>
                <a:gd name="T36" fmla="*/ 90 w 107"/>
                <a:gd name="T37" fmla="*/ 25 h 114"/>
                <a:gd name="T38" fmla="*/ 106 w 107"/>
                <a:gd name="T39" fmla="*/ 7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14"/>
                <a:gd name="T62" fmla="*/ 107 w 107"/>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3" name="Freeform 29"/>
            <p:cNvSpPr>
              <a:spLocks/>
            </p:cNvSpPr>
            <p:nvPr/>
          </p:nvSpPr>
          <p:spPr bwMode="auto">
            <a:xfrm>
              <a:off x="3091" y="2951"/>
              <a:ext cx="89" cy="87"/>
            </a:xfrm>
            <a:custGeom>
              <a:avLst/>
              <a:gdLst>
                <a:gd name="T0" fmla="*/ 56 w 74"/>
                <a:gd name="T1" fmla="*/ 0 h 73"/>
                <a:gd name="T2" fmla="*/ 65 w 74"/>
                <a:gd name="T3" fmla="*/ 7 h 73"/>
                <a:gd name="T4" fmla="*/ 73 w 74"/>
                <a:gd name="T5" fmla="*/ 31 h 73"/>
                <a:gd name="T6" fmla="*/ 56 w 74"/>
                <a:gd name="T7" fmla="*/ 56 h 73"/>
                <a:gd name="T8" fmla="*/ 56 w 74"/>
                <a:gd name="T9" fmla="*/ 65 h 73"/>
                <a:gd name="T10" fmla="*/ 31 w 74"/>
                <a:gd name="T11" fmla="*/ 65 h 73"/>
                <a:gd name="T12" fmla="*/ 16 w 74"/>
                <a:gd name="T13" fmla="*/ 65 h 73"/>
                <a:gd name="T14" fmla="*/ 0 w 74"/>
                <a:gd name="T15" fmla="*/ 72 h 73"/>
                <a:gd name="T16" fmla="*/ 9 w 74"/>
                <a:gd name="T17" fmla="*/ 48 h 73"/>
                <a:gd name="T18" fmla="*/ 16 w 74"/>
                <a:gd name="T19" fmla="*/ 40 h 73"/>
                <a:gd name="T20" fmla="*/ 25 w 74"/>
                <a:gd name="T21" fmla="*/ 25 h 73"/>
                <a:gd name="T22" fmla="*/ 16 w 74"/>
                <a:gd name="T23" fmla="*/ 25 h 73"/>
                <a:gd name="T24" fmla="*/ 16 w 74"/>
                <a:gd name="T25" fmla="*/ 7 h 73"/>
                <a:gd name="T26" fmla="*/ 31 w 74"/>
                <a:gd name="T27" fmla="*/ 7 h 73"/>
                <a:gd name="T28" fmla="*/ 56 w 7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73"/>
                <a:gd name="T47" fmla="*/ 74 w 74"/>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4" name="Freeform 30"/>
            <p:cNvSpPr>
              <a:spLocks/>
            </p:cNvSpPr>
            <p:nvPr/>
          </p:nvSpPr>
          <p:spPr bwMode="auto">
            <a:xfrm>
              <a:off x="3091" y="3029"/>
              <a:ext cx="166" cy="165"/>
            </a:xfrm>
            <a:custGeom>
              <a:avLst/>
              <a:gdLst>
                <a:gd name="T0" fmla="*/ 49 w 139"/>
                <a:gd name="T1" fmla="*/ 113 h 138"/>
                <a:gd name="T2" fmla="*/ 25 w 139"/>
                <a:gd name="T3" fmla="*/ 97 h 138"/>
                <a:gd name="T4" fmla="*/ 16 w 139"/>
                <a:gd name="T5" fmla="*/ 97 h 138"/>
                <a:gd name="T6" fmla="*/ 0 w 139"/>
                <a:gd name="T7" fmla="*/ 72 h 138"/>
                <a:gd name="T8" fmla="*/ 0 w 139"/>
                <a:gd name="T9" fmla="*/ 48 h 138"/>
                <a:gd name="T10" fmla="*/ 16 w 139"/>
                <a:gd name="T11" fmla="*/ 32 h 138"/>
                <a:gd name="T12" fmla="*/ 16 w 139"/>
                <a:gd name="T13" fmla="*/ 23 h 138"/>
                <a:gd name="T14" fmla="*/ 16 w 139"/>
                <a:gd name="T15" fmla="*/ 16 h 138"/>
                <a:gd name="T16" fmla="*/ 16 w 139"/>
                <a:gd name="T17" fmla="*/ 0 h 138"/>
                <a:gd name="T18" fmla="*/ 31 w 139"/>
                <a:gd name="T19" fmla="*/ 0 h 138"/>
                <a:gd name="T20" fmla="*/ 56 w 139"/>
                <a:gd name="T21" fmla="*/ 0 h 138"/>
                <a:gd name="T22" fmla="*/ 65 w 139"/>
                <a:gd name="T23" fmla="*/ 0 h 138"/>
                <a:gd name="T24" fmla="*/ 106 w 139"/>
                <a:gd name="T25" fmla="*/ 23 h 138"/>
                <a:gd name="T26" fmla="*/ 106 w 139"/>
                <a:gd name="T27" fmla="*/ 40 h 138"/>
                <a:gd name="T28" fmla="*/ 130 w 139"/>
                <a:gd name="T29" fmla="*/ 48 h 138"/>
                <a:gd name="T30" fmla="*/ 121 w 139"/>
                <a:gd name="T31" fmla="*/ 63 h 138"/>
                <a:gd name="T32" fmla="*/ 130 w 139"/>
                <a:gd name="T33" fmla="*/ 80 h 138"/>
                <a:gd name="T34" fmla="*/ 130 w 139"/>
                <a:gd name="T35" fmla="*/ 103 h 138"/>
                <a:gd name="T36" fmla="*/ 130 w 139"/>
                <a:gd name="T37" fmla="*/ 113 h 138"/>
                <a:gd name="T38" fmla="*/ 138 w 139"/>
                <a:gd name="T39" fmla="*/ 122 h 138"/>
                <a:gd name="T40" fmla="*/ 121 w 139"/>
                <a:gd name="T41" fmla="*/ 137 h 138"/>
                <a:gd name="T42" fmla="*/ 90 w 139"/>
                <a:gd name="T43" fmla="*/ 137 h 138"/>
                <a:gd name="T44" fmla="*/ 73 w 139"/>
                <a:gd name="T45" fmla="*/ 137 h 138"/>
                <a:gd name="T46" fmla="*/ 65 w 139"/>
                <a:gd name="T47" fmla="*/ 113 h 138"/>
                <a:gd name="T48" fmla="*/ 56 w 139"/>
                <a:gd name="T49" fmla="*/ 113 h 138"/>
                <a:gd name="T50" fmla="*/ 49 w 139"/>
                <a:gd name="T51" fmla="*/ 113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38"/>
                <a:gd name="T80" fmla="*/ 139 w 139"/>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5" name="Freeform 31"/>
            <p:cNvSpPr>
              <a:spLocks/>
            </p:cNvSpPr>
            <p:nvPr/>
          </p:nvSpPr>
          <p:spPr bwMode="auto">
            <a:xfrm>
              <a:off x="2831" y="2940"/>
              <a:ext cx="291" cy="284"/>
            </a:xfrm>
            <a:custGeom>
              <a:avLst/>
              <a:gdLst>
                <a:gd name="T0" fmla="*/ 194 w 244"/>
                <a:gd name="T1" fmla="*/ 0 h 237"/>
                <a:gd name="T2" fmla="*/ 137 w 244"/>
                <a:gd name="T3" fmla="*/ 0 h 237"/>
                <a:gd name="T4" fmla="*/ 128 w 244"/>
                <a:gd name="T5" fmla="*/ 9 h 237"/>
                <a:gd name="T6" fmla="*/ 103 w 244"/>
                <a:gd name="T7" fmla="*/ 9 h 237"/>
                <a:gd name="T8" fmla="*/ 97 w 244"/>
                <a:gd name="T9" fmla="*/ 0 h 237"/>
                <a:gd name="T10" fmla="*/ 88 w 244"/>
                <a:gd name="T11" fmla="*/ 0 h 237"/>
                <a:gd name="T12" fmla="*/ 80 w 244"/>
                <a:gd name="T13" fmla="*/ 16 h 237"/>
                <a:gd name="T14" fmla="*/ 63 w 244"/>
                <a:gd name="T15" fmla="*/ 74 h 237"/>
                <a:gd name="T16" fmla="*/ 47 w 244"/>
                <a:gd name="T17" fmla="*/ 90 h 237"/>
                <a:gd name="T18" fmla="*/ 40 w 244"/>
                <a:gd name="T19" fmla="*/ 114 h 237"/>
                <a:gd name="T20" fmla="*/ 23 w 244"/>
                <a:gd name="T21" fmla="*/ 122 h 237"/>
                <a:gd name="T22" fmla="*/ 7 w 244"/>
                <a:gd name="T23" fmla="*/ 122 h 237"/>
                <a:gd name="T24" fmla="*/ 0 w 244"/>
                <a:gd name="T25" fmla="*/ 137 h 237"/>
                <a:gd name="T26" fmla="*/ 0 w 244"/>
                <a:gd name="T27" fmla="*/ 146 h 237"/>
                <a:gd name="T28" fmla="*/ 15 w 244"/>
                <a:gd name="T29" fmla="*/ 137 h 237"/>
                <a:gd name="T30" fmla="*/ 47 w 244"/>
                <a:gd name="T31" fmla="*/ 137 h 237"/>
                <a:gd name="T32" fmla="*/ 57 w 244"/>
                <a:gd name="T33" fmla="*/ 137 h 237"/>
                <a:gd name="T34" fmla="*/ 57 w 244"/>
                <a:gd name="T35" fmla="*/ 154 h 237"/>
                <a:gd name="T36" fmla="*/ 72 w 244"/>
                <a:gd name="T37" fmla="*/ 171 h 237"/>
                <a:gd name="T38" fmla="*/ 88 w 244"/>
                <a:gd name="T39" fmla="*/ 162 h 237"/>
                <a:gd name="T40" fmla="*/ 88 w 244"/>
                <a:gd name="T41" fmla="*/ 154 h 237"/>
                <a:gd name="T42" fmla="*/ 103 w 244"/>
                <a:gd name="T43" fmla="*/ 154 h 237"/>
                <a:gd name="T44" fmla="*/ 121 w 244"/>
                <a:gd name="T45" fmla="*/ 162 h 237"/>
                <a:gd name="T46" fmla="*/ 121 w 244"/>
                <a:gd name="T47" fmla="*/ 187 h 237"/>
                <a:gd name="T48" fmla="*/ 128 w 244"/>
                <a:gd name="T49" fmla="*/ 196 h 237"/>
                <a:gd name="T50" fmla="*/ 121 w 244"/>
                <a:gd name="T51" fmla="*/ 202 h 237"/>
                <a:gd name="T52" fmla="*/ 121 w 244"/>
                <a:gd name="T53" fmla="*/ 211 h 237"/>
                <a:gd name="T54" fmla="*/ 144 w 244"/>
                <a:gd name="T55" fmla="*/ 202 h 237"/>
                <a:gd name="T56" fmla="*/ 177 w 244"/>
                <a:gd name="T57" fmla="*/ 219 h 237"/>
                <a:gd name="T58" fmla="*/ 186 w 244"/>
                <a:gd name="T59" fmla="*/ 211 h 237"/>
                <a:gd name="T60" fmla="*/ 209 w 244"/>
                <a:gd name="T61" fmla="*/ 227 h 237"/>
                <a:gd name="T62" fmla="*/ 218 w 244"/>
                <a:gd name="T63" fmla="*/ 236 h 237"/>
                <a:gd name="T64" fmla="*/ 218 w 244"/>
                <a:gd name="T65" fmla="*/ 219 h 237"/>
                <a:gd name="T66" fmla="*/ 209 w 244"/>
                <a:gd name="T67" fmla="*/ 219 h 237"/>
                <a:gd name="T68" fmla="*/ 209 w 244"/>
                <a:gd name="T69" fmla="*/ 211 h 237"/>
                <a:gd name="T70" fmla="*/ 209 w 244"/>
                <a:gd name="T71" fmla="*/ 177 h 237"/>
                <a:gd name="T72" fmla="*/ 209 w 244"/>
                <a:gd name="T73" fmla="*/ 171 h 237"/>
                <a:gd name="T74" fmla="*/ 234 w 244"/>
                <a:gd name="T75" fmla="*/ 171 h 237"/>
                <a:gd name="T76" fmla="*/ 218 w 244"/>
                <a:gd name="T77" fmla="*/ 146 h 237"/>
                <a:gd name="T78" fmla="*/ 218 w 244"/>
                <a:gd name="T79" fmla="*/ 122 h 237"/>
                <a:gd name="T80" fmla="*/ 218 w 244"/>
                <a:gd name="T81" fmla="*/ 106 h 237"/>
                <a:gd name="T82" fmla="*/ 218 w 244"/>
                <a:gd name="T83" fmla="*/ 97 h 237"/>
                <a:gd name="T84" fmla="*/ 209 w 244"/>
                <a:gd name="T85" fmla="*/ 97 h 237"/>
                <a:gd name="T86" fmla="*/ 218 w 244"/>
                <a:gd name="T87" fmla="*/ 81 h 237"/>
                <a:gd name="T88" fmla="*/ 227 w 244"/>
                <a:gd name="T89" fmla="*/ 57 h 237"/>
                <a:gd name="T90" fmla="*/ 234 w 244"/>
                <a:gd name="T91" fmla="*/ 49 h 237"/>
                <a:gd name="T92" fmla="*/ 243 w 244"/>
                <a:gd name="T93" fmla="*/ 34 h 237"/>
                <a:gd name="T94" fmla="*/ 234 w 244"/>
                <a:gd name="T95" fmla="*/ 34 h 237"/>
                <a:gd name="T96" fmla="*/ 234 w 244"/>
                <a:gd name="T97" fmla="*/ 16 h 237"/>
                <a:gd name="T98" fmla="*/ 227 w 244"/>
                <a:gd name="T99" fmla="*/ 9 h 237"/>
                <a:gd name="T100" fmla="*/ 202 w 244"/>
                <a:gd name="T101" fmla="*/ 9 h 237"/>
                <a:gd name="T102" fmla="*/ 194 w 244"/>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37"/>
                <a:gd name="T158" fmla="*/ 244 w 24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6" name="Freeform 32"/>
            <p:cNvSpPr>
              <a:spLocks/>
            </p:cNvSpPr>
            <p:nvPr/>
          </p:nvSpPr>
          <p:spPr bwMode="auto">
            <a:xfrm>
              <a:off x="2975" y="3145"/>
              <a:ext cx="184" cy="146"/>
            </a:xfrm>
            <a:custGeom>
              <a:avLst/>
              <a:gdLst>
                <a:gd name="T0" fmla="*/ 23 w 154"/>
                <a:gd name="T1" fmla="*/ 31 h 122"/>
                <a:gd name="T2" fmla="*/ 56 w 154"/>
                <a:gd name="T3" fmla="*/ 48 h 122"/>
                <a:gd name="T4" fmla="*/ 65 w 154"/>
                <a:gd name="T5" fmla="*/ 40 h 122"/>
                <a:gd name="T6" fmla="*/ 88 w 154"/>
                <a:gd name="T7" fmla="*/ 56 h 122"/>
                <a:gd name="T8" fmla="*/ 97 w 154"/>
                <a:gd name="T9" fmla="*/ 65 h 122"/>
                <a:gd name="T10" fmla="*/ 97 w 154"/>
                <a:gd name="T11" fmla="*/ 48 h 122"/>
                <a:gd name="T12" fmla="*/ 88 w 154"/>
                <a:gd name="T13" fmla="*/ 48 h 122"/>
                <a:gd name="T14" fmla="*/ 88 w 154"/>
                <a:gd name="T15" fmla="*/ 40 h 122"/>
                <a:gd name="T16" fmla="*/ 88 w 154"/>
                <a:gd name="T17" fmla="*/ 6 h 122"/>
                <a:gd name="T18" fmla="*/ 88 w 154"/>
                <a:gd name="T19" fmla="*/ 0 h 122"/>
                <a:gd name="T20" fmla="*/ 113 w 154"/>
                <a:gd name="T21" fmla="*/ 0 h 122"/>
                <a:gd name="T22" fmla="*/ 122 w 154"/>
                <a:gd name="T23" fmla="*/ 0 h 122"/>
                <a:gd name="T24" fmla="*/ 146 w 154"/>
                <a:gd name="T25" fmla="*/ 16 h 122"/>
                <a:gd name="T26" fmla="*/ 153 w 154"/>
                <a:gd name="T27" fmla="*/ 31 h 122"/>
                <a:gd name="T28" fmla="*/ 146 w 154"/>
                <a:gd name="T29" fmla="*/ 40 h 122"/>
                <a:gd name="T30" fmla="*/ 146 w 154"/>
                <a:gd name="T31" fmla="*/ 48 h 122"/>
                <a:gd name="T32" fmla="*/ 138 w 154"/>
                <a:gd name="T33" fmla="*/ 65 h 122"/>
                <a:gd name="T34" fmla="*/ 146 w 154"/>
                <a:gd name="T35" fmla="*/ 72 h 122"/>
                <a:gd name="T36" fmla="*/ 106 w 154"/>
                <a:gd name="T37" fmla="*/ 88 h 122"/>
                <a:gd name="T38" fmla="*/ 106 w 154"/>
                <a:gd name="T39" fmla="*/ 97 h 122"/>
                <a:gd name="T40" fmla="*/ 88 w 154"/>
                <a:gd name="T41" fmla="*/ 97 h 122"/>
                <a:gd name="T42" fmla="*/ 88 w 154"/>
                <a:gd name="T43" fmla="*/ 105 h 122"/>
                <a:gd name="T44" fmla="*/ 65 w 154"/>
                <a:gd name="T45" fmla="*/ 121 h 122"/>
                <a:gd name="T46" fmla="*/ 41 w 154"/>
                <a:gd name="T47" fmla="*/ 121 h 122"/>
                <a:gd name="T48" fmla="*/ 23 w 154"/>
                <a:gd name="T49" fmla="*/ 112 h 122"/>
                <a:gd name="T50" fmla="*/ 16 w 154"/>
                <a:gd name="T51" fmla="*/ 121 h 122"/>
                <a:gd name="T52" fmla="*/ 0 w 154"/>
                <a:gd name="T53" fmla="*/ 105 h 122"/>
                <a:gd name="T54" fmla="*/ 0 w 154"/>
                <a:gd name="T55" fmla="*/ 65 h 122"/>
                <a:gd name="T56" fmla="*/ 31 w 154"/>
                <a:gd name="T57" fmla="*/ 56 h 122"/>
                <a:gd name="T58" fmla="*/ 23 w 154"/>
                <a:gd name="T59" fmla="*/ 31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22"/>
                <a:gd name="T92" fmla="*/ 154 w 154"/>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397" name="Freeform 33"/>
            <p:cNvSpPr>
              <a:spLocks/>
            </p:cNvSpPr>
            <p:nvPr/>
          </p:nvSpPr>
          <p:spPr bwMode="auto">
            <a:xfrm>
              <a:off x="3140" y="3164"/>
              <a:ext cx="49" cy="116"/>
            </a:xfrm>
            <a:custGeom>
              <a:avLst/>
              <a:gdLst>
                <a:gd name="T0" fmla="*/ 8 w 41"/>
                <a:gd name="T1" fmla="*/ 56 h 97"/>
                <a:gd name="T2" fmla="*/ 0 w 41"/>
                <a:gd name="T3" fmla="*/ 49 h 97"/>
                <a:gd name="T4" fmla="*/ 8 w 41"/>
                <a:gd name="T5" fmla="*/ 32 h 97"/>
                <a:gd name="T6" fmla="*/ 8 w 41"/>
                <a:gd name="T7" fmla="*/ 24 h 97"/>
                <a:gd name="T8" fmla="*/ 15 w 41"/>
                <a:gd name="T9" fmla="*/ 15 h 97"/>
                <a:gd name="T10" fmla="*/ 8 w 41"/>
                <a:gd name="T11" fmla="*/ 0 h 97"/>
                <a:gd name="T12" fmla="*/ 15 w 41"/>
                <a:gd name="T13" fmla="*/ 0 h 97"/>
                <a:gd name="T14" fmla="*/ 24 w 41"/>
                <a:gd name="T15" fmla="*/ 0 h 97"/>
                <a:gd name="T16" fmla="*/ 32 w 41"/>
                <a:gd name="T17" fmla="*/ 24 h 97"/>
                <a:gd name="T18" fmla="*/ 24 w 41"/>
                <a:gd name="T19" fmla="*/ 32 h 97"/>
                <a:gd name="T20" fmla="*/ 32 w 41"/>
                <a:gd name="T21" fmla="*/ 49 h 97"/>
                <a:gd name="T22" fmla="*/ 40 w 41"/>
                <a:gd name="T23" fmla="*/ 64 h 97"/>
                <a:gd name="T24" fmla="*/ 40 w 41"/>
                <a:gd name="T25" fmla="*/ 81 h 97"/>
                <a:gd name="T26" fmla="*/ 32 w 41"/>
                <a:gd name="T27" fmla="*/ 96 h 97"/>
                <a:gd name="T28" fmla="*/ 24 w 41"/>
                <a:gd name="T29" fmla="*/ 81 h 97"/>
                <a:gd name="T30" fmla="*/ 24 w 41"/>
                <a:gd name="T31" fmla="*/ 64 h 97"/>
                <a:gd name="T32" fmla="*/ 15 w 41"/>
                <a:gd name="T33" fmla="*/ 64 h 97"/>
                <a:gd name="T34" fmla="*/ 8 w 41"/>
                <a:gd name="T35" fmla="*/ 5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97"/>
                <a:gd name="T56" fmla="*/ 41 w 41"/>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solidFill>
              <a:srgbClr val="99FF33"/>
            </a:solidFill>
            <a:ln w="9525" cap="rnd">
              <a:solidFill>
                <a:schemeClr val="tx1"/>
              </a:solidFill>
              <a:round/>
              <a:headEnd/>
              <a:tailEnd/>
            </a:ln>
          </p:spPr>
          <p:txBody>
            <a:bodyPr/>
            <a:lstStyle/>
            <a:p>
              <a:endParaRPr lang="en-US"/>
            </a:p>
          </p:txBody>
        </p:sp>
        <p:sp>
          <p:nvSpPr>
            <p:cNvPr id="399398" name="Freeform 34"/>
            <p:cNvSpPr>
              <a:spLocks/>
            </p:cNvSpPr>
            <p:nvPr/>
          </p:nvSpPr>
          <p:spPr bwMode="auto">
            <a:xfrm>
              <a:off x="2839" y="2795"/>
              <a:ext cx="41" cy="31"/>
            </a:xfrm>
            <a:custGeom>
              <a:avLst/>
              <a:gdLst>
                <a:gd name="T0" fmla="*/ 0 w 34"/>
                <a:gd name="T1" fmla="*/ 10 h 26"/>
                <a:gd name="T2" fmla="*/ 16 w 34"/>
                <a:gd name="T3" fmla="*/ 25 h 26"/>
                <a:gd name="T4" fmla="*/ 25 w 34"/>
                <a:gd name="T5" fmla="*/ 17 h 26"/>
                <a:gd name="T6" fmla="*/ 33 w 34"/>
                <a:gd name="T7" fmla="*/ 17 h 26"/>
                <a:gd name="T8" fmla="*/ 16 w 34"/>
                <a:gd name="T9" fmla="*/ 10 h 26"/>
                <a:gd name="T10" fmla="*/ 8 w 34"/>
                <a:gd name="T11" fmla="*/ 0 h 26"/>
                <a:gd name="T12" fmla="*/ 0 w 34"/>
                <a:gd name="T13" fmla="*/ 10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chemeClr val="accent1"/>
            </a:solidFill>
            <a:ln w="9525" cap="rnd">
              <a:solidFill>
                <a:schemeClr val="tx1"/>
              </a:solidFill>
              <a:round/>
              <a:headEnd/>
              <a:tailEnd/>
            </a:ln>
          </p:spPr>
          <p:txBody>
            <a:bodyPr/>
            <a:lstStyle/>
            <a:p>
              <a:endParaRPr lang="en-US"/>
            </a:p>
          </p:txBody>
        </p:sp>
        <p:sp>
          <p:nvSpPr>
            <p:cNvPr id="399399" name="Freeform 35"/>
            <p:cNvSpPr>
              <a:spLocks/>
            </p:cNvSpPr>
            <p:nvPr/>
          </p:nvSpPr>
          <p:spPr bwMode="auto">
            <a:xfrm>
              <a:off x="2839" y="2795"/>
              <a:ext cx="41" cy="31"/>
            </a:xfrm>
            <a:custGeom>
              <a:avLst/>
              <a:gdLst>
                <a:gd name="T0" fmla="*/ 0 w 34"/>
                <a:gd name="T1" fmla="*/ 10 h 26"/>
                <a:gd name="T2" fmla="*/ 16 w 34"/>
                <a:gd name="T3" fmla="*/ 25 h 26"/>
                <a:gd name="T4" fmla="*/ 25 w 34"/>
                <a:gd name="T5" fmla="*/ 17 h 26"/>
                <a:gd name="T6" fmla="*/ 33 w 34"/>
                <a:gd name="T7" fmla="*/ 17 h 26"/>
                <a:gd name="T8" fmla="*/ 16 w 34"/>
                <a:gd name="T9" fmla="*/ 10 h 26"/>
                <a:gd name="T10" fmla="*/ 8 w 34"/>
                <a:gd name="T11" fmla="*/ 0 h 26"/>
                <a:gd name="T12" fmla="*/ 0 w 34"/>
                <a:gd name="T13" fmla="*/ 10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01" name="Line 37"/>
            <p:cNvSpPr>
              <a:spLocks noChangeShapeType="1"/>
            </p:cNvSpPr>
            <p:nvPr/>
          </p:nvSpPr>
          <p:spPr bwMode="auto">
            <a:xfrm>
              <a:off x="3042" y="2380"/>
              <a:ext cx="0" cy="9"/>
            </a:xfrm>
            <a:prstGeom prst="line">
              <a:avLst/>
            </a:prstGeom>
            <a:noFill/>
            <a:ln w="9525">
              <a:solidFill>
                <a:schemeClr val="tx1"/>
              </a:solidFill>
              <a:round/>
              <a:headEnd type="none" w="sm" len="sm"/>
              <a:tailEnd type="none" w="sm" len="sm"/>
            </a:ln>
          </p:spPr>
          <p:txBody>
            <a:bodyPr wrap="none" anchor="ctr"/>
            <a:lstStyle/>
            <a:p>
              <a:endParaRPr lang="en-US"/>
            </a:p>
          </p:txBody>
        </p:sp>
        <p:sp>
          <p:nvSpPr>
            <p:cNvPr id="399402" name="Line 38"/>
            <p:cNvSpPr>
              <a:spLocks noChangeShapeType="1"/>
            </p:cNvSpPr>
            <p:nvPr/>
          </p:nvSpPr>
          <p:spPr bwMode="auto">
            <a:xfrm flipV="1">
              <a:off x="1481" y="2437"/>
              <a:ext cx="10" cy="10"/>
            </a:xfrm>
            <a:prstGeom prst="line">
              <a:avLst/>
            </a:prstGeom>
            <a:noFill/>
            <a:ln w="9525">
              <a:solidFill>
                <a:schemeClr val="tx1"/>
              </a:solidFill>
              <a:round/>
              <a:headEnd type="none" w="sm" len="sm"/>
              <a:tailEnd type="none" w="sm" len="sm"/>
            </a:ln>
          </p:spPr>
          <p:txBody>
            <a:bodyPr wrap="none" anchor="ctr"/>
            <a:lstStyle/>
            <a:p>
              <a:endParaRPr lang="en-US"/>
            </a:p>
          </p:txBody>
        </p:sp>
        <p:sp>
          <p:nvSpPr>
            <p:cNvPr id="399403" name="Freeform 39"/>
            <p:cNvSpPr>
              <a:spLocks/>
            </p:cNvSpPr>
            <p:nvPr/>
          </p:nvSpPr>
          <p:spPr bwMode="auto">
            <a:xfrm>
              <a:off x="3062" y="2196"/>
              <a:ext cx="216" cy="136"/>
            </a:xfrm>
            <a:custGeom>
              <a:avLst/>
              <a:gdLst>
                <a:gd name="T0" fmla="*/ 114 w 180"/>
                <a:gd name="T1" fmla="*/ 41 h 114"/>
                <a:gd name="T2" fmla="*/ 105 w 180"/>
                <a:gd name="T3" fmla="*/ 41 h 114"/>
                <a:gd name="T4" fmla="*/ 89 w 180"/>
                <a:gd name="T5" fmla="*/ 32 h 114"/>
                <a:gd name="T6" fmla="*/ 130 w 180"/>
                <a:gd name="T7" fmla="*/ 8 h 114"/>
                <a:gd name="T8" fmla="*/ 145 w 180"/>
                <a:gd name="T9" fmla="*/ 0 h 114"/>
                <a:gd name="T10" fmla="*/ 154 w 180"/>
                <a:gd name="T11" fmla="*/ 8 h 114"/>
                <a:gd name="T12" fmla="*/ 130 w 180"/>
                <a:gd name="T13" fmla="*/ 16 h 114"/>
                <a:gd name="T14" fmla="*/ 139 w 180"/>
                <a:gd name="T15" fmla="*/ 23 h 114"/>
                <a:gd name="T16" fmla="*/ 120 w 180"/>
                <a:gd name="T17" fmla="*/ 41 h 114"/>
                <a:gd name="T18" fmla="*/ 114 w 180"/>
                <a:gd name="T19" fmla="*/ 41 h 114"/>
                <a:gd name="T20" fmla="*/ 120 w 180"/>
                <a:gd name="T21" fmla="*/ 41 h 114"/>
                <a:gd name="T22" fmla="*/ 179 w 180"/>
                <a:gd name="T23" fmla="*/ 88 h 114"/>
                <a:gd name="T24" fmla="*/ 179 w 180"/>
                <a:gd name="T25" fmla="*/ 97 h 114"/>
                <a:gd name="T26" fmla="*/ 179 w 180"/>
                <a:gd name="T27" fmla="*/ 105 h 114"/>
                <a:gd name="T28" fmla="*/ 154 w 180"/>
                <a:gd name="T29" fmla="*/ 113 h 114"/>
                <a:gd name="T30" fmla="*/ 120 w 180"/>
                <a:gd name="T31" fmla="*/ 113 h 114"/>
                <a:gd name="T32" fmla="*/ 97 w 180"/>
                <a:gd name="T33" fmla="*/ 97 h 114"/>
                <a:gd name="T34" fmla="*/ 73 w 180"/>
                <a:gd name="T35" fmla="*/ 97 h 114"/>
                <a:gd name="T36" fmla="*/ 49 w 180"/>
                <a:gd name="T37" fmla="*/ 113 h 114"/>
                <a:gd name="T38" fmla="*/ 33 w 180"/>
                <a:gd name="T39" fmla="*/ 113 h 114"/>
                <a:gd name="T40" fmla="*/ 15 w 180"/>
                <a:gd name="T41" fmla="*/ 113 h 114"/>
                <a:gd name="T42" fmla="*/ 8 w 180"/>
                <a:gd name="T43" fmla="*/ 97 h 114"/>
                <a:gd name="T44" fmla="*/ 0 w 180"/>
                <a:gd name="T45" fmla="*/ 88 h 114"/>
                <a:gd name="T46" fmla="*/ 8 w 180"/>
                <a:gd name="T47" fmla="*/ 73 h 114"/>
                <a:gd name="T48" fmla="*/ 15 w 180"/>
                <a:gd name="T49" fmla="*/ 73 h 114"/>
                <a:gd name="T50" fmla="*/ 15 w 180"/>
                <a:gd name="T51" fmla="*/ 63 h 114"/>
                <a:gd name="T52" fmla="*/ 15 w 180"/>
                <a:gd name="T53" fmla="*/ 57 h 114"/>
                <a:gd name="T54" fmla="*/ 24 w 180"/>
                <a:gd name="T55" fmla="*/ 48 h 114"/>
                <a:gd name="T56" fmla="*/ 24 w 180"/>
                <a:gd name="T57" fmla="*/ 41 h 114"/>
                <a:gd name="T58" fmla="*/ 24 w 180"/>
                <a:gd name="T59" fmla="*/ 32 h 114"/>
                <a:gd name="T60" fmla="*/ 33 w 180"/>
                <a:gd name="T61" fmla="*/ 32 h 114"/>
                <a:gd name="T62" fmla="*/ 40 w 180"/>
                <a:gd name="T63" fmla="*/ 16 h 114"/>
                <a:gd name="T64" fmla="*/ 55 w 180"/>
                <a:gd name="T65" fmla="*/ 16 h 114"/>
                <a:gd name="T66" fmla="*/ 55 w 180"/>
                <a:gd name="T67" fmla="*/ 23 h 114"/>
                <a:gd name="T68" fmla="*/ 80 w 180"/>
                <a:gd name="T69" fmla="*/ 32 h 114"/>
                <a:gd name="T70" fmla="*/ 65 w 180"/>
                <a:gd name="T71" fmla="*/ 41 h 114"/>
                <a:gd name="T72" fmla="*/ 73 w 180"/>
                <a:gd name="T73" fmla="*/ 48 h 114"/>
                <a:gd name="T74" fmla="*/ 73 w 180"/>
                <a:gd name="T75" fmla="*/ 57 h 114"/>
                <a:gd name="T76" fmla="*/ 80 w 180"/>
                <a:gd name="T77" fmla="*/ 57 h 114"/>
                <a:gd name="T78" fmla="*/ 105 w 180"/>
                <a:gd name="T79" fmla="*/ 41 h 114"/>
                <a:gd name="T80" fmla="*/ 114 w 180"/>
                <a:gd name="T81" fmla="*/ 41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114"/>
                <a:gd name="T125" fmla="*/ 180 w 180"/>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solidFill>
              <a:schemeClr val="accent1"/>
            </a:solidFill>
            <a:ln w="9525" cap="rnd">
              <a:solidFill>
                <a:schemeClr val="tx1"/>
              </a:solidFill>
              <a:round/>
              <a:headEnd/>
              <a:tailEnd/>
            </a:ln>
          </p:spPr>
          <p:txBody>
            <a:bodyPr/>
            <a:lstStyle/>
            <a:p>
              <a:endParaRPr lang="en-US"/>
            </a:p>
          </p:txBody>
        </p:sp>
        <p:sp>
          <p:nvSpPr>
            <p:cNvPr id="399404" name="Freeform 40"/>
            <p:cNvSpPr>
              <a:spLocks/>
            </p:cNvSpPr>
            <p:nvPr/>
          </p:nvSpPr>
          <p:spPr bwMode="auto">
            <a:xfrm>
              <a:off x="3062" y="2196"/>
              <a:ext cx="214" cy="135"/>
            </a:xfrm>
            <a:custGeom>
              <a:avLst/>
              <a:gdLst>
                <a:gd name="T0" fmla="*/ 105 w 179"/>
                <a:gd name="T1" fmla="*/ 41 h 113"/>
                <a:gd name="T2" fmla="*/ 89 w 179"/>
                <a:gd name="T3" fmla="*/ 32 h 113"/>
                <a:gd name="T4" fmla="*/ 130 w 179"/>
                <a:gd name="T5" fmla="*/ 8 h 113"/>
                <a:gd name="T6" fmla="*/ 145 w 179"/>
                <a:gd name="T7" fmla="*/ 0 h 113"/>
                <a:gd name="T8" fmla="*/ 154 w 179"/>
                <a:gd name="T9" fmla="*/ 8 h 113"/>
                <a:gd name="T10" fmla="*/ 130 w 179"/>
                <a:gd name="T11" fmla="*/ 16 h 113"/>
                <a:gd name="T12" fmla="*/ 139 w 179"/>
                <a:gd name="T13" fmla="*/ 23 h 113"/>
                <a:gd name="T14" fmla="*/ 120 w 179"/>
                <a:gd name="T15" fmla="*/ 41 h 113"/>
                <a:gd name="T16" fmla="*/ 120 w 179"/>
                <a:gd name="T17" fmla="*/ 41 h 113"/>
                <a:gd name="T18" fmla="*/ 179 w 179"/>
                <a:gd name="T19" fmla="*/ 88 h 113"/>
                <a:gd name="T20" fmla="*/ 179 w 179"/>
                <a:gd name="T21" fmla="*/ 97 h 113"/>
                <a:gd name="T22" fmla="*/ 179 w 179"/>
                <a:gd name="T23" fmla="*/ 105 h 113"/>
                <a:gd name="T24" fmla="*/ 154 w 179"/>
                <a:gd name="T25" fmla="*/ 113 h 113"/>
                <a:gd name="T26" fmla="*/ 120 w 179"/>
                <a:gd name="T27" fmla="*/ 113 h 113"/>
                <a:gd name="T28" fmla="*/ 97 w 179"/>
                <a:gd name="T29" fmla="*/ 97 h 113"/>
                <a:gd name="T30" fmla="*/ 73 w 179"/>
                <a:gd name="T31" fmla="*/ 97 h 113"/>
                <a:gd name="T32" fmla="*/ 49 w 179"/>
                <a:gd name="T33" fmla="*/ 113 h 113"/>
                <a:gd name="T34" fmla="*/ 33 w 179"/>
                <a:gd name="T35" fmla="*/ 113 h 113"/>
                <a:gd name="T36" fmla="*/ 15 w 179"/>
                <a:gd name="T37" fmla="*/ 113 h 113"/>
                <a:gd name="T38" fmla="*/ 8 w 179"/>
                <a:gd name="T39" fmla="*/ 97 h 113"/>
                <a:gd name="T40" fmla="*/ 0 w 179"/>
                <a:gd name="T41" fmla="*/ 88 h 113"/>
                <a:gd name="T42" fmla="*/ 8 w 179"/>
                <a:gd name="T43" fmla="*/ 73 h 113"/>
                <a:gd name="T44" fmla="*/ 15 w 179"/>
                <a:gd name="T45" fmla="*/ 73 h 113"/>
                <a:gd name="T46" fmla="*/ 15 w 179"/>
                <a:gd name="T47" fmla="*/ 63 h 113"/>
                <a:gd name="T48" fmla="*/ 15 w 179"/>
                <a:gd name="T49" fmla="*/ 57 h 113"/>
                <a:gd name="T50" fmla="*/ 24 w 179"/>
                <a:gd name="T51" fmla="*/ 48 h 113"/>
                <a:gd name="T52" fmla="*/ 24 w 179"/>
                <a:gd name="T53" fmla="*/ 41 h 113"/>
                <a:gd name="T54" fmla="*/ 24 w 179"/>
                <a:gd name="T55" fmla="*/ 32 h 113"/>
                <a:gd name="T56" fmla="*/ 33 w 179"/>
                <a:gd name="T57" fmla="*/ 32 h 113"/>
                <a:gd name="T58" fmla="*/ 40 w 179"/>
                <a:gd name="T59" fmla="*/ 16 h 113"/>
                <a:gd name="T60" fmla="*/ 55 w 179"/>
                <a:gd name="T61" fmla="*/ 16 h 113"/>
                <a:gd name="T62" fmla="*/ 55 w 179"/>
                <a:gd name="T63" fmla="*/ 23 h 113"/>
                <a:gd name="T64" fmla="*/ 80 w 179"/>
                <a:gd name="T65" fmla="*/ 32 h 113"/>
                <a:gd name="T66" fmla="*/ 65 w 179"/>
                <a:gd name="T67" fmla="*/ 41 h 113"/>
                <a:gd name="T68" fmla="*/ 73 w 179"/>
                <a:gd name="T69" fmla="*/ 48 h 113"/>
                <a:gd name="T70" fmla="*/ 73 w 179"/>
                <a:gd name="T71" fmla="*/ 57 h 113"/>
                <a:gd name="T72" fmla="*/ 80 w 179"/>
                <a:gd name="T73" fmla="*/ 57 h 113"/>
                <a:gd name="T74" fmla="*/ 105 w 179"/>
                <a:gd name="T75" fmla="*/ 41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13"/>
                <a:gd name="T116" fmla="*/ 179 w 179"/>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13">
                  <a:moveTo>
                    <a:pt x="105" y="41"/>
                  </a:moveTo>
                  <a:lnTo>
                    <a:pt x="89" y="32"/>
                  </a:lnTo>
                  <a:lnTo>
                    <a:pt x="130" y="8"/>
                  </a:lnTo>
                  <a:lnTo>
                    <a:pt x="145" y="0"/>
                  </a:lnTo>
                  <a:lnTo>
                    <a:pt x="154" y="8"/>
                  </a:lnTo>
                  <a:lnTo>
                    <a:pt x="130" y="16"/>
                  </a:lnTo>
                  <a:lnTo>
                    <a:pt x="139" y="23"/>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05" name="Freeform 41"/>
            <p:cNvSpPr>
              <a:spLocks/>
            </p:cNvSpPr>
            <p:nvPr/>
          </p:nvSpPr>
          <p:spPr bwMode="auto">
            <a:xfrm>
              <a:off x="4228" y="1992"/>
              <a:ext cx="97" cy="116"/>
            </a:xfrm>
            <a:custGeom>
              <a:avLst/>
              <a:gdLst>
                <a:gd name="T0" fmla="*/ 0 w 81"/>
                <a:gd name="T1" fmla="*/ 90 h 97"/>
                <a:gd name="T2" fmla="*/ 6 w 81"/>
                <a:gd name="T3" fmla="*/ 96 h 97"/>
                <a:gd name="T4" fmla="*/ 31 w 81"/>
                <a:gd name="T5" fmla="*/ 90 h 97"/>
                <a:gd name="T6" fmla="*/ 31 w 81"/>
                <a:gd name="T7" fmla="*/ 81 h 97"/>
                <a:gd name="T8" fmla="*/ 55 w 81"/>
                <a:gd name="T9" fmla="*/ 65 h 97"/>
                <a:gd name="T10" fmla="*/ 72 w 81"/>
                <a:gd name="T11" fmla="*/ 41 h 97"/>
                <a:gd name="T12" fmla="*/ 80 w 81"/>
                <a:gd name="T13" fmla="*/ 0 h 97"/>
                <a:gd name="T14" fmla="*/ 72 w 81"/>
                <a:gd name="T15" fmla="*/ 0 h 97"/>
                <a:gd name="T16" fmla="*/ 55 w 81"/>
                <a:gd name="T17" fmla="*/ 41 h 97"/>
                <a:gd name="T18" fmla="*/ 22 w 81"/>
                <a:gd name="T19" fmla="*/ 81 h 97"/>
                <a:gd name="T20" fmla="*/ 0 w 81"/>
                <a:gd name="T21" fmla="*/ 9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chemeClr val="accent1"/>
            </a:solidFill>
            <a:ln w="9525" cap="rnd">
              <a:solidFill>
                <a:schemeClr val="tx1"/>
              </a:solidFill>
              <a:round/>
              <a:headEnd/>
              <a:tailEnd/>
            </a:ln>
          </p:spPr>
          <p:txBody>
            <a:bodyPr/>
            <a:lstStyle/>
            <a:p>
              <a:endParaRPr lang="en-US"/>
            </a:p>
          </p:txBody>
        </p:sp>
        <p:sp>
          <p:nvSpPr>
            <p:cNvPr id="399406" name="Freeform 42"/>
            <p:cNvSpPr>
              <a:spLocks/>
            </p:cNvSpPr>
            <p:nvPr/>
          </p:nvSpPr>
          <p:spPr bwMode="auto">
            <a:xfrm>
              <a:off x="4228" y="1992"/>
              <a:ext cx="97" cy="116"/>
            </a:xfrm>
            <a:custGeom>
              <a:avLst/>
              <a:gdLst>
                <a:gd name="T0" fmla="*/ 0 w 81"/>
                <a:gd name="T1" fmla="*/ 90 h 97"/>
                <a:gd name="T2" fmla="*/ 6 w 81"/>
                <a:gd name="T3" fmla="*/ 96 h 97"/>
                <a:gd name="T4" fmla="*/ 31 w 81"/>
                <a:gd name="T5" fmla="*/ 90 h 97"/>
                <a:gd name="T6" fmla="*/ 31 w 81"/>
                <a:gd name="T7" fmla="*/ 81 h 97"/>
                <a:gd name="T8" fmla="*/ 55 w 81"/>
                <a:gd name="T9" fmla="*/ 65 h 97"/>
                <a:gd name="T10" fmla="*/ 72 w 81"/>
                <a:gd name="T11" fmla="*/ 41 h 97"/>
                <a:gd name="T12" fmla="*/ 80 w 81"/>
                <a:gd name="T13" fmla="*/ 0 h 97"/>
                <a:gd name="T14" fmla="*/ 72 w 81"/>
                <a:gd name="T15" fmla="*/ 0 h 97"/>
                <a:gd name="T16" fmla="*/ 55 w 81"/>
                <a:gd name="T17" fmla="*/ 41 h 97"/>
                <a:gd name="T18" fmla="*/ 22 w 81"/>
                <a:gd name="T19" fmla="*/ 81 h 97"/>
                <a:gd name="T20" fmla="*/ 0 w 81"/>
                <a:gd name="T21" fmla="*/ 9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07" name="Freeform 43"/>
            <p:cNvSpPr>
              <a:spLocks/>
            </p:cNvSpPr>
            <p:nvPr/>
          </p:nvSpPr>
          <p:spPr bwMode="auto">
            <a:xfrm>
              <a:off x="3102" y="1818"/>
              <a:ext cx="39" cy="60"/>
            </a:xfrm>
            <a:custGeom>
              <a:avLst/>
              <a:gdLst>
                <a:gd name="T0" fmla="*/ 0 w 33"/>
                <a:gd name="T1" fmla="*/ 16 h 50"/>
                <a:gd name="T2" fmla="*/ 7 w 33"/>
                <a:gd name="T3" fmla="*/ 25 h 50"/>
                <a:gd name="T4" fmla="*/ 16 w 33"/>
                <a:gd name="T5" fmla="*/ 49 h 50"/>
                <a:gd name="T6" fmla="*/ 22 w 33"/>
                <a:gd name="T7" fmla="*/ 40 h 50"/>
                <a:gd name="T8" fmla="*/ 32 w 33"/>
                <a:gd name="T9" fmla="*/ 40 h 50"/>
                <a:gd name="T10" fmla="*/ 32 w 33"/>
                <a:gd name="T11" fmla="*/ 25 h 50"/>
                <a:gd name="T12" fmla="*/ 16 w 33"/>
                <a:gd name="T13" fmla="*/ 0 h 50"/>
                <a:gd name="T14" fmla="*/ 7 w 33"/>
                <a:gd name="T15" fmla="*/ 0 h 50"/>
                <a:gd name="T16" fmla="*/ 0 w 33"/>
                <a:gd name="T17" fmla="*/ 1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408" name="Freeform 44"/>
            <p:cNvSpPr>
              <a:spLocks/>
            </p:cNvSpPr>
            <p:nvPr/>
          </p:nvSpPr>
          <p:spPr bwMode="auto">
            <a:xfrm>
              <a:off x="3102" y="1818"/>
              <a:ext cx="39" cy="60"/>
            </a:xfrm>
            <a:custGeom>
              <a:avLst/>
              <a:gdLst>
                <a:gd name="T0" fmla="*/ 0 w 33"/>
                <a:gd name="T1" fmla="*/ 16 h 50"/>
                <a:gd name="T2" fmla="*/ 7 w 33"/>
                <a:gd name="T3" fmla="*/ 25 h 50"/>
                <a:gd name="T4" fmla="*/ 16 w 33"/>
                <a:gd name="T5" fmla="*/ 49 h 50"/>
                <a:gd name="T6" fmla="*/ 22 w 33"/>
                <a:gd name="T7" fmla="*/ 40 h 50"/>
                <a:gd name="T8" fmla="*/ 32 w 33"/>
                <a:gd name="T9" fmla="*/ 40 h 50"/>
                <a:gd name="T10" fmla="*/ 32 w 33"/>
                <a:gd name="T11" fmla="*/ 25 h 50"/>
                <a:gd name="T12" fmla="*/ 16 w 33"/>
                <a:gd name="T13" fmla="*/ 0 h 50"/>
                <a:gd name="T14" fmla="*/ 7 w 33"/>
                <a:gd name="T15" fmla="*/ 0 h 50"/>
                <a:gd name="T16" fmla="*/ 0 w 33"/>
                <a:gd name="T17" fmla="*/ 1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09" name="Freeform 45"/>
            <p:cNvSpPr>
              <a:spLocks/>
            </p:cNvSpPr>
            <p:nvPr/>
          </p:nvSpPr>
          <p:spPr bwMode="auto">
            <a:xfrm>
              <a:off x="3169" y="1780"/>
              <a:ext cx="31" cy="58"/>
            </a:xfrm>
            <a:custGeom>
              <a:avLst/>
              <a:gdLst>
                <a:gd name="T0" fmla="*/ 0 w 26"/>
                <a:gd name="T1" fmla="*/ 32 h 49"/>
                <a:gd name="T2" fmla="*/ 16 w 26"/>
                <a:gd name="T3" fmla="*/ 41 h 49"/>
                <a:gd name="T4" fmla="*/ 16 w 26"/>
                <a:gd name="T5" fmla="*/ 48 h 49"/>
                <a:gd name="T6" fmla="*/ 25 w 26"/>
                <a:gd name="T7" fmla="*/ 48 h 49"/>
                <a:gd name="T8" fmla="*/ 16 w 26"/>
                <a:gd name="T9" fmla="*/ 23 h 49"/>
                <a:gd name="T10" fmla="*/ 16 w 26"/>
                <a:gd name="T11" fmla="*/ 7 h 49"/>
                <a:gd name="T12" fmla="*/ 8 w 26"/>
                <a:gd name="T13" fmla="*/ 7 h 49"/>
                <a:gd name="T14" fmla="*/ 0 w 26"/>
                <a:gd name="T15" fmla="*/ 0 h 49"/>
                <a:gd name="T16" fmla="*/ 8 w 26"/>
                <a:gd name="T17" fmla="*/ 7 h 49"/>
                <a:gd name="T18" fmla="*/ 8 w 26"/>
                <a:gd name="T19" fmla="*/ 17 h 49"/>
                <a:gd name="T20" fmla="*/ 0 w 26"/>
                <a:gd name="T21" fmla="*/ 17 h 49"/>
                <a:gd name="T22" fmla="*/ 0 w 26"/>
                <a:gd name="T23" fmla="*/ 3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chemeClr val="accent1"/>
            </a:solidFill>
            <a:ln w="9525" cap="rnd">
              <a:solidFill>
                <a:schemeClr val="tx1"/>
              </a:solidFill>
              <a:round/>
              <a:headEnd/>
              <a:tailEnd/>
            </a:ln>
          </p:spPr>
          <p:txBody>
            <a:bodyPr/>
            <a:lstStyle/>
            <a:p>
              <a:endParaRPr lang="en-US"/>
            </a:p>
          </p:txBody>
        </p:sp>
        <p:sp>
          <p:nvSpPr>
            <p:cNvPr id="399410" name="Freeform 46"/>
            <p:cNvSpPr>
              <a:spLocks/>
            </p:cNvSpPr>
            <p:nvPr/>
          </p:nvSpPr>
          <p:spPr bwMode="auto">
            <a:xfrm>
              <a:off x="3169" y="1780"/>
              <a:ext cx="31" cy="58"/>
            </a:xfrm>
            <a:custGeom>
              <a:avLst/>
              <a:gdLst>
                <a:gd name="T0" fmla="*/ 0 w 26"/>
                <a:gd name="T1" fmla="*/ 32 h 49"/>
                <a:gd name="T2" fmla="*/ 16 w 26"/>
                <a:gd name="T3" fmla="*/ 41 h 49"/>
                <a:gd name="T4" fmla="*/ 16 w 26"/>
                <a:gd name="T5" fmla="*/ 48 h 49"/>
                <a:gd name="T6" fmla="*/ 25 w 26"/>
                <a:gd name="T7" fmla="*/ 48 h 49"/>
                <a:gd name="T8" fmla="*/ 16 w 26"/>
                <a:gd name="T9" fmla="*/ 23 h 49"/>
                <a:gd name="T10" fmla="*/ 16 w 26"/>
                <a:gd name="T11" fmla="*/ 7 h 49"/>
                <a:gd name="T12" fmla="*/ 8 w 26"/>
                <a:gd name="T13" fmla="*/ 7 h 49"/>
                <a:gd name="T14" fmla="*/ 0 w 26"/>
                <a:gd name="T15" fmla="*/ 0 h 49"/>
                <a:gd name="T16" fmla="*/ 8 w 26"/>
                <a:gd name="T17" fmla="*/ 7 h 49"/>
                <a:gd name="T18" fmla="*/ 8 w 26"/>
                <a:gd name="T19" fmla="*/ 17 h 49"/>
                <a:gd name="T20" fmla="*/ 0 w 26"/>
                <a:gd name="T21" fmla="*/ 17 h 49"/>
                <a:gd name="T22" fmla="*/ 0 w 26"/>
                <a:gd name="T23" fmla="*/ 3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11" name="Freeform 47"/>
            <p:cNvSpPr>
              <a:spLocks/>
            </p:cNvSpPr>
            <p:nvPr/>
          </p:nvSpPr>
          <p:spPr bwMode="auto">
            <a:xfrm>
              <a:off x="1297" y="2223"/>
              <a:ext cx="128" cy="99"/>
            </a:xfrm>
            <a:custGeom>
              <a:avLst/>
              <a:gdLst>
                <a:gd name="T0" fmla="*/ 49 w 107"/>
                <a:gd name="T1" fmla="*/ 0 h 83"/>
                <a:gd name="T2" fmla="*/ 49 w 107"/>
                <a:gd name="T3" fmla="*/ 9 h 83"/>
                <a:gd name="T4" fmla="*/ 9 w 107"/>
                <a:gd name="T5" fmla="*/ 9 h 83"/>
                <a:gd name="T6" fmla="*/ 0 w 107"/>
                <a:gd name="T7" fmla="*/ 34 h 83"/>
                <a:gd name="T8" fmla="*/ 9 w 107"/>
                <a:gd name="T9" fmla="*/ 25 h 83"/>
                <a:gd name="T10" fmla="*/ 0 w 107"/>
                <a:gd name="T11" fmla="*/ 59 h 83"/>
                <a:gd name="T12" fmla="*/ 0 w 107"/>
                <a:gd name="T13" fmla="*/ 74 h 83"/>
                <a:gd name="T14" fmla="*/ 0 w 107"/>
                <a:gd name="T15" fmla="*/ 82 h 83"/>
                <a:gd name="T16" fmla="*/ 9 w 107"/>
                <a:gd name="T17" fmla="*/ 82 h 83"/>
                <a:gd name="T18" fmla="*/ 15 w 107"/>
                <a:gd name="T19" fmla="*/ 74 h 83"/>
                <a:gd name="T20" fmla="*/ 15 w 107"/>
                <a:gd name="T21" fmla="*/ 40 h 83"/>
                <a:gd name="T22" fmla="*/ 24 w 107"/>
                <a:gd name="T23" fmla="*/ 25 h 83"/>
                <a:gd name="T24" fmla="*/ 34 w 107"/>
                <a:gd name="T25" fmla="*/ 18 h 83"/>
                <a:gd name="T26" fmla="*/ 34 w 107"/>
                <a:gd name="T27" fmla="*/ 9 h 83"/>
                <a:gd name="T28" fmla="*/ 56 w 107"/>
                <a:gd name="T29" fmla="*/ 18 h 83"/>
                <a:gd name="T30" fmla="*/ 56 w 107"/>
                <a:gd name="T31" fmla="*/ 34 h 83"/>
                <a:gd name="T32" fmla="*/ 49 w 107"/>
                <a:gd name="T33" fmla="*/ 50 h 83"/>
                <a:gd name="T34" fmla="*/ 65 w 107"/>
                <a:gd name="T35" fmla="*/ 40 h 83"/>
                <a:gd name="T36" fmla="*/ 65 w 107"/>
                <a:gd name="T37" fmla="*/ 59 h 83"/>
                <a:gd name="T38" fmla="*/ 81 w 107"/>
                <a:gd name="T39" fmla="*/ 50 h 83"/>
                <a:gd name="T40" fmla="*/ 81 w 107"/>
                <a:gd name="T41" fmla="*/ 18 h 83"/>
                <a:gd name="T42" fmla="*/ 97 w 107"/>
                <a:gd name="T43" fmla="*/ 34 h 83"/>
                <a:gd name="T44" fmla="*/ 106 w 107"/>
                <a:gd name="T45" fmla="*/ 25 h 83"/>
                <a:gd name="T46" fmla="*/ 89 w 107"/>
                <a:gd name="T47" fmla="*/ 9 h 83"/>
                <a:gd name="T48" fmla="*/ 49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chemeClr val="accent1"/>
            </a:solidFill>
            <a:ln w="9525" cap="rnd">
              <a:solidFill>
                <a:schemeClr val="tx1"/>
              </a:solidFill>
              <a:round/>
              <a:headEnd/>
              <a:tailEnd/>
            </a:ln>
          </p:spPr>
          <p:txBody>
            <a:bodyPr/>
            <a:lstStyle/>
            <a:p>
              <a:endParaRPr lang="en-US"/>
            </a:p>
          </p:txBody>
        </p:sp>
        <p:sp>
          <p:nvSpPr>
            <p:cNvPr id="399412" name="Freeform 48"/>
            <p:cNvSpPr>
              <a:spLocks/>
            </p:cNvSpPr>
            <p:nvPr/>
          </p:nvSpPr>
          <p:spPr bwMode="auto">
            <a:xfrm>
              <a:off x="1297" y="2223"/>
              <a:ext cx="128" cy="99"/>
            </a:xfrm>
            <a:custGeom>
              <a:avLst/>
              <a:gdLst>
                <a:gd name="T0" fmla="*/ 49 w 107"/>
                <a:gd name="T1" fmla="*/ 0 h 83"/>
                <a:gd name="T2" fmla="*/ 49 w 107"/>
                <a:gd name="T3" fmla="*/ 9 h 83"/>
                <a:gd name="T4" fmla="*/ 9 w 107"/>
                <a:gd name="T5" fmla="*/ 9 h 83"/>
                <a:gd name="T6" fmla="*/ 0 w 107"/>
                <a:gd name="T7" fmla="*/ 34 h 83"/>
                <a:gd name="T8" fmla="*/ 9 w 107"/>
                <a:gd name="T9" fmla="*/ 25 h 83"/>
                <a:gd name="T10" fmla="*/ 0 w 107"/>
                <a:gd name="T11" fmla="*/ 59 h 83"/>
                <a:gd name="T12" fmla="*/ 0 w 107"/>
                <a:gd name="T13" fmla="*/ 74 h 83"/>
                <a:gd name="T14" fmla="*/ 0 w 107"/>
                <a:gd name="T15" fmla="*/ 82 h 83"/>
                <a:gd name="T16" fmla="*/ 9 w 107"/>
                <a:gd name="T17" fmla="*/ 82 h 83"/>
                <a:gd name="T18" fmla="*/ 15 w 107"/>
                <a:gd name="T19" fmla="*/ 74 h 83"/>
                <a:gd name="T20" fmla="*/ 15 w 107"/>
                <a:gd name="T21" fmla="*/ 40 h 83"/>
                <a:gd name="T22" fmla="*/ 24 w 107"/>
                <a:gd name="T23" fmla="*/ 25 h 83"/>
                <a:gd name="T24" fmla="*/ 34 w 107"/>
                <a:gd name="T25" fmla="*/ 18 h 83"/>
                <a:gd name="T26" fmla="*/ 34 w 107"/>
                <a:gd name="T27" fmla="*/ 9 h 83"/>
                <a:gd name="T28" fmla="*/ 56 w 107"/>
                <a:gd name="T29" fmla="*/ 18 h 83"/>
                <a:gd name="T30" fmla="*/ 56 w 107"/>
                <a:gd name="T31" fmla="*/ 34 h 83"/>
                <a:gd name="T32" fmla="*/ 49 w 107"/>
                <a:gd name="T33" fmla="*/ 50 h 83"/>
                <a:gd name="T34" fmla="*/ 65 w 107"/>
                <a:gd name="T35" fmla="*/ 40 h 83"/>
                <a:gd name="T36" fmla="*/ 65 w 107"/>
                <a:gd name="T37" fmla="*/ 59 h 83"/>
                <a:gd name="T38" fmla="*/ 81 w 107"/>
                <a:gd name="T39" fmla="*/ 50 h 83"/>
                <a:gd name="T40" fmla="*/ 81 w 107"/>
                <a:gd name="T41" fmla="*/ 18 h 83"/>
                <a:gd name="T42" fmla="*/ 97 w 107"/>
                <a:gd name="T43" fmla="*/ 34 h 83"/>
                <a:gd name="T44" fmla="*/ 106 w 107"/>
                <a:gd name="T45" fmla="*/ 25 h 83"/>
                <a:gd name="T46" fmla="*/ 89 w 107"/>
                <a:gd name="T47" fmla="*/ 9 h 83"/>
                <a:gd name="T48" fmla="*/ 49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00B0F0"/>
            </a:solidFill>
            <a:ln w="9525" cap="rnd">
              <a:solidFill>
                <a:schemeClr val="tx1"/>
              </a:solidFill>
              <a:round/>
              <a:headEnd type="none" w="sm" len="sm"/>
              <a:tailEnd type="none" w="sm" len="sm"/>
            </a:ln>
          </p:spPr>
          <p:txBody>
            <a:bodyPr/>
            <a:lstStyle/>
            <a:p>
              <a:endParaRPr lang="en-US"/>
            </a:p>
          </p:txBody>
        </p:sp>
        <p:sp>
          <p:nvSpPr>
            <p:cNvPr id="399413" name="Freeform 49"/>
            <p:cNvSpPr>
              <a:spLocks/>
            </p:cNvSpPr>
            <p:nvPr/>
          </p:nvSpPr>
          <p:spPr bwMode="auto">
            <a:xfrm>
              <a:off x="1230" y="2157"/>
              <a:ext cx="116" cy="59"/>
            </a:xfrm>
            <a:custGeom>
              <a:avLst/>
              <a:gdLst>
                <a:gd name="T0" fmla="*/ 96 w 97"/>
                <a:gd name="T1" fmla="*/ 48 h 49"/>
                <a:gd name="T2" fmla="*/ 90 w 97"/>
                <a:gd name="T3" fmla="*/ 48 h 49"/>
                <a:gd name="T4" fmla="*/ 65 w 97"/>
                <a:gd name="T5" fmla="*/ 48 h 49"/>
                <a:gd name="T6" fmla="*/ 56 w 97"/>
                <a:gd name="T7" fmla="*/ 40 h 49"/>
                <a:gd name="T8" fmla="*/ 47 w 97"/>
                <a:gd name="T9" fmla="*/ 48 h 49"/>
                <a:gd name="T10" fmla="*/ 47 w 97"/>
                <a:gd name="T11" fmla="*/ 40 h 49"/>
                <a:gd name="T12" fmla="*/ 24 w 97"/>
                <a:gd name="T13" fmla="*/ 48 h 49"/>
                <a:gd name="T14" fmla="*/ 15 w 97"/>
                <a:gd name="T15" fmla="*/ 40 h 49"/>
                <a:gd name="T16" fmla="*/ 0 w 97"/>
                <a:gd name="T17" fmla="*/ 48 h 49"/>
                <a:gd name="T18" fmla="*/ 31 w 97"/>
                <a:gd name="T19" fmla="*/ 24 h 49"/>
                <a:gd name="T20" fmla="*/ 56 w 97"/>
                <a:gd name="T21" fmla="*/ 0 h 49"/>
                <a:gd name="T22" fmla="*/ 71 w 97"/>
                <a:gd name="T23" fmla="*/ 8 h 49"/>
                <a:gd name="T24" fmla="*/ 80 w 97"/>
                <a:gd name="T25" fmla="*/ 24 h 49"/>
                <a:gd name="T26" fmla="*/ 90 w 97"/>
                <a:gd name="T27" fmla="*/ 24 h 49"/>
                <a:gd name="T28" fmla="*/ 96 w 97"/>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chemeClr val="accent1"/>
            </a:solidFill>
            <a:ln w="9525" cap="rnd">
              <a:solidFill>
                <a:schemeClr val="tx1"/>
              </a:solidFill>
              <a:round/>
              <a:headEnd/>
              <a:tailEnd/>
            </a:ln>
          </p:spPr>
          <p:txBody>
            <a:bodyPr/>
            <a:lstStyle/>
            <a:p>
              <a:endParaRPr lang="en-US"/>
            </a:p>
          </p:txBody>
        </p:sp>
        <p:sp>
          <p:nvSpPr>
            <p:cNvPr id="399414" name="Freeform 50"/>
            <p:cNvSpPr>
              <a:spLocks/>
            </p:cNvSpPr>
            <p:nvPr/>
          </p:nvSpPr>
          <p:spPr bwMode="auto">
            <a:xfrm>
              <a:off x="1230" y="2157"/>
              <a:ext cx="116" cy="59"/>
            </a:xfrm>
            <a:custGeom>
              <a:avLst/>
              <a:gdLst>
                <a:gd name="T0" fmla="*/ 96 w 97"/>
                <a:gd name="T1" fmla="*/ 48 h 49"/>
                <a:gd name="T2" fmla="*/ 90 w 97"/>
                <a:gd name="T3" fmla="*/ 48 h 49"/>
                <a:gd name="T4" fmla="*/ 65 w 97"/>
                <a:gd name="T5" fmla="*/ 48 h 49"/>
                <a:gd name="T6" fmla="*/ 56 w 97"/>
                <a:gd name="T7" fmla="*/ 40 h 49"/>
                <a:gd name="T8" fmla="*/ 47 w 97"/>
                <a:gd name="T9" fmla="*/ 48 h 49"/>
                <a:gd name="T10" fmla="*/ 47 w 97"/>
                <a:gd name="T11" fmla="*/ 40 h 49"/>
                <a:gd name="T12" fmla="*/ 24 w 97"/>
                <a:gd name="T13" fmla="*/ 48 h 49"/>
                <a:gd name="T14" fmla="*/ 15 w 97"/>
                <a:gd name="T15" fmla="*/ 40 h 49"/>
                <a:gd name="T16" fmla="*/ 0 w 97"/>
                <a:gd name="T17" fmla="*/ 48 h 49"/>
                <a:gd name="T18" fmla="*/ 31 w 97"/>
                <a:gd name="T19" fmla="*/ 24 h 49"/>
                <a:gd name="T20" fmla="*/ 56 w 97"/>
                <a:gd name="T21" fmla="*/ 0 h 49"/>
                <a:gd name="T22" fmla="*/ 71 w 97"/>
                <a:gd name="T23" fmla="*/ 8 h 49"/>
                <a:gd name="T24" fmla="*/ 80 w 97"/>
                <a:gd name="T25" fmla="*/ 24 h 49"/>
                <a:gd name="T26" fmla="*/ 90 w 97"/>
                <a:gd name="T27" fmla="*/ 24 h 49"/>
                <a:gd name="T28" fmla="*/ 96 w 97"/>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00B0F0"/>
            </a:solidFill>
            <a:ln w="9525" cap="rnd">
              <a:solidFill>
                <a:schemeClr val="tx1"/>
              </a:solidFill>
              <a:round/>
              <a:headEnd type="none" w="sm" len="sm"/>
              <a:tailEnd type="none" w="sm" len="sm"/>
            </a:ln>
          </p:spPr>
          <p:txBody>
            <a:bodyPr/>
            <a:lstStyle/>
            <a:p>
              <a:endParaRPr lang="en-US"/>
            </a:p>
          </p:txBody>
        </p:sp>
        <p:sp>
          <p:nvSpPr>
            <p:cNvPr id="399415" name="Freeform 51"/>
            <p:cNvSpPr>
              <a:spLocks/>
            </p:cNvSpPr>
            <p:nvPr/>
          </p:nvSpPr>
          <p:spPr bwMode="auto">
            <a:xfrm>
              <a:off x="1364" y="2294"/>
              <a:ext cx="70" cy="28"/>
            </a:xfrm>
            <a:custGeom>
              <a:avLst/>
              <a:gdLst>
                <a:gd name="T0" fmla="*/ 0 w 59"/>
                <a:gd name="T1" fmla="*/ 23 h 24"/>
                <a:gd name="T2" fmla="*/ 18 w 59"/>
                <a:gd name="T3" fmla="*/ 15 h 24"/>
                <a:gd name="T4" fmla="*/ 25 w 59"/>
                <a:gd name="T5" fmla="*/ 6 h 24"/>
                <a:gd name="T6" fmla="*/ 58 w 59"/>
                <a:gd name="T7" fmla="*/ 0 h 24"/>
                <a:gd name="T8" fmla="*/ 25 w 59"/>
                <a:gd name="T9" fmla="*/ 23 h 24"/>
                <a:gd name="T10" fmla="*/ 9 w 59"/>
                <a:gd name="T11" fmla="*/ 23 h 24"/>
                <a:gd name="T12" fmla="*/ 0 w 59"/>
                <a:gd name="T13" fmla="*/ 23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chemeClr val="accent1"/>
            </a:solidFill>
            <a:ln w="9525" cap="rnd">
              <a:solidFill>
                <a:schemeClr val="tx1"/>
              </a:solidFill>
              <a:round/>
              <a:headEnd/>
              <a:tailEnd/>
            </a:ln>
          </p:spPr>
          <p:txBody>
            <a:bodyPr/>
            <a:lstStyle/>
            <a:p>
              <a:endParaRPr lang="en-US"/>
            </a:p>
          </p:txBody>
        </p:sp>
        <p:sp>
          <p:nvSpPr>
            <p:cNvPr id="399416" name="Freeform 52"/>
            <p:cNvSpPr>
              <a:spLocks/>
            </p:cNvSpPr>
            <p:nvPr/>
          </p:nvSpPr>
          <p:spPr bwMode="auto">
            <a:xfrm>
              <a:off x="1364" y="2294"/>
              <a:ext cx="70" cy="28"/>
            </a:xfrm>
            <a:custGeom>
              <a:avLst/>
              <a:gdLst>
                <a:gd name="T0" fmla="*/ 0 w 59"/>
                <a:gd name="T1" fmla="*/ 23 h 24"/>
                <a:gd name="T2" fmla="*/ 18 w 59"/>
                <a:gd name="T3" fmla="*/ 15 h 24"/>
                <a:gd name="T4" fmla="*/ 25 w 59"/>
                <a:gd name="T5" fmla="*/ 6 h 24"/>
                <a:gd name="T6" fmla="*/ 58 w 59"/>
                <a:gd name="T7" fmla="*/ 0 h 24"/>
                <a:gd name="T8" fmla="*/ 25 w 59"/>
                <a:gd name="T9" fmla="*/ 23 h 24"/>
                <a:gd name="T10" fmla="*/ 9 w 59"/>
                <a:gd name="T11" fmla="*/ 23 h 24"/>
                <a:gd name="T12" fmla="*/ 0 w 59"/>
                <a:gd name="T13" fmla="*/ 23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rgbClr val="00B0F0"/>
            </a:solidFill>
            <a:ln w="9525" cap="rnd">
              <a:solidFill>
                <a:schemeClr val="tx1"/>
              </a:solidFill>
              <a:round/>
              <a:headEnd type="none" w="sm" len="sm"/>
              <a:tailEnd type="none" w="sm" len="sm"/>
            </a:ln>
          </p:spPr>
          <p:txBody>
            <a:bodyPr/>
            <a:lstStyle/>
            <a:p>
              <a:endParaRPr lang="en-US"/>
            </a:p>
          </p:txBody>
        </p:sp>
        <p:sp>
          <p:nvSpPr>
            <p:cNvPr id="399417" name="Freeform 53"/>
            <p:cNvSpPr>
              <a:spLocks/>
            </p:cNvSpPr>
            <p:nvPr/>
          </p:nvSpPr>
          <p:spPr bwMode="auto">
            <a:xfrm>
              <a:off x="1433" y="2264"/>
              <a:ext cx="40" cy="20"/>
            </a:xfrm>
            <a:custGeom>
              <a:avLst/>
              <a:gdLst>
                <a:gd name="T0" fmla="*/ 0 w 33"/>
                <a:gd name="T1" fmla="*/ 16 h 17"/>
                <a:gd name="T2" fmla="*/ 0 w 33"/>
                <a:gd name="T3" fmla="*/ 6 h 17"/>
                <a:gd name="T4" fmla="*/ 23 w 33"/>
                <a:gd name="T5" fmla="*/ 6 h 17"/>
                <a:gd name="T6" fmla="*/ 32 w 33"/>
                <a:gd name="T7" fmla="*/ 0 h 17"/>
                <a:gd name="T8" fmla="*/ 32 w 33"/>
                <a:gd name="T9" fmla="*/ 16 h 17"/>
                <a:gd name="T10" fmla="*/ 0 w 33"/>
                <a:gd name="T11" fmla="*/ 16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418" name="Freeform 54"/>
            <p:cNvSpPr>
              <a:spLocks/>
            </p:cNvSpPr>
            <p:nvPr/>
          </p:nvSpPr>
          <p:spPr bwMode="auto">
            <a:xfrm>
              <a:off x="1433" y="2264"/>
              <a:ext cx="40" cy="20"/>
            </a:xfrm>
            <a:custGeom>
              <a:avLst/>
              <a:gdLst>
                <a:gd name="T0" fmla="*/ 0 w 33"/>
                <a:gd name="T1" fmla="*/ 16 h 17"/>
                <a:gd name="T2" fmla="*/ 0 w 33"/>
                <a:gd name="T3" fmla="*/ 6 h 17"/>
                <a:gd name="T4" fmla="*/ 23 w 33"/>
                <a:gd name="T5" fmla="*/ 6 h 17"/>
                <a:gd name="T6" fmla="*/ 32 w 33"/>
                <a:gd name="T7" fmla="*/ 0 h 17"/>
                <a:gd name="T8" fmla="*/ 32 w 33"/>
                <a:gd name="T9" fmla="*/ 16 h 17"/>
                <a:gd name="T10" fmla="*/ 0 w 33"/>
                <a:gd name="T11" fmla="*/ 16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rgbClr val="00B0F0"/>
            </a:solidFill>
            <a:ln w="9525" cap="rnd">
              <a:solidFill>
                <a:schemeClr val="tx1"/>
              </a:solidFill>
              <a:round/>
              <a:headEnd type="none" w="sm" len="sm"/>
              <a:tailEnd type="none" w="sm" len="sm"/>
            </a:ln>
          </p:spPr>
          <p:txBody>
            <a:bodyPr/>
            <a:lstStyle/>
            <a:p>
              <a:endParaRPr lang="en-US"/>
            </a:p>
          </p:txBody>
        </p:sp>
        <p:sp>
          <p:nvSpPr>
            <p:cNvPr id="399419" name="Freeform 55"/>
            <p:cNvSpPr>
              <a:spLocks/>
            </p:cNvSpPr>
            <p:nvPr/>
          </p:nvSpPr>
          <p:spPr bwMode="auto">
            <a:xfrm>
              <a:off x="2899" y="2148"/>
              <a:ext cx="86" cy="39"/>
            </a:xfrm>
            <a:custGeom>
              <a:avLst/>
              <a:gdLst>
                <a:gd name="T0" fmla="*/ 71 w 72"/>
                <a:gd name="T1" fmla="*/ 8 h 33"/>
                <a:gd name="T2" fmla="*/ 55 w 72"/>
                <a:gd name="T3" fmla="*/ 0 h 33"/>
                <a:gd name="T4" fmla="*/ 40 w 72"/>
                <a:gd name="T5" fmla="*/ 8 h 33"/>
                <a:gd name="T6" fmla="*/ 31 w 72"/>
                <a:gd name="T7" fmla="*/ 0 h 33"/>
                <a:gd name="T8" fmla="*/ 23 w 72"/>
                <a:gd name="T9" fmla="*/ 0 h 33"/>
                <a:gd name="T10" fmla="*/ 0 w 72"/>
                <a:gd name="T11" fmla="*/ 16 h 33"/>
                <a:gd name="T12" fmla="*/ 0 w 72"/>
                <a:gd name="T13" fmla="*/ 32 h 33"/>
                <a:gd name="T14" fmla="*/ 15 w 72"/>
                <a:gd name="T15" fmla="*/ 32 h 33"/>
                <a:gd name="T16" fmla="*/ 46 w 72"/>
                <a:gd name="T17" fmla="*/ 16 h 33"/>
                <a:gd name="T18" fmla="*/ 64 w 72"/>
                <a:gd name="T19" fmla="*/ 23 h 33"/>
                <a:gd name="T20" fmla="*/ 71 w 72"/>
                <a:gd name="T21" fmla="*/ 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chemeClr val="accent1"/>
            </a:solidFill>
            <a:ln w="9525" cap="rnd">
              <a:solidFill>
                <a:schemeClr val="tx1"/>
              </a:solidFill>
              <a:round/>
              <a:headEnd/>
              <a:tailEnd/>
            </a:ln>
          </p:spPr>
          <p:txBody>
            <a:bodyPr/>
            <a:lstStyle/>
            <a:p>
              <a:endParaRPr lang="en-US"/>
            </a:p>
          </p:txBody>
        </p:sp>
        <p:sp>
          <p:nvSpPr>
            <p:cNvPr id="399420" name="Freeform 56"/>
            <p:cNvSpPr>
              <a:spLocks/>
            </p:cNvSpPr>
            <p:nvPr/>
          </p:nvSpPr>
          <p:spPr bwMode="auto">
            <a:xfrm>
              <a:off x="2899" y="2148"/>
              <a:ext cx="86" cy="39"/>
            </a:xfrm>
            <a:custGeom>
              <a:avLst/>
              <a:gdLst>
                <a:gd name="T0" fmla="*/ 71 w 72"/>
                <a:gd name="T1" fmla="*/ 8 h 33"/>
                <a:gd name="T2" fmla="*/ 55 w 72"/>
                <a:gd name="T3" fmla="*/ 0 h 33"/>
                <a:gd name="T4" fmla="*/ 40 w 72"/>
                <a:gd name="T5" fmla="*/ 8 h 33"/>
                <a:gd name="T6" fmla="*/ 31 w 72"/>
                <a:gd name="T7" fmla="*/ 0 h 33"/>
                <a:gd name="T8" fmla="*/ 23 w 72"/>
                <a:gd name="T9" fmla="*/ 0 h 33"/>
                <a:gd name="T10" fmla="*/ 0 w 72"/>
                <a:gd name="T11" fmla="*/ 16 h 33"/>
                <a:gd name="T12" fmla="*/ 0 w 72"/>
                <a:gd name="T13" fmla="*/ 32 h 33"/>
                <a:gd name="T14" fmla="*/ 15 w 72"/>
                <a:gd name="T15" fmla="*/ 32 h 33"/>
                <a:gd name="T16" fmla="*/ 46 w 72"/>
                <a:gd name="T17" fmla="*/ 16 h 33"/>
                <a:gd name="T18" fmla="*/ 64 w 72"/>
                <a:gd name="T19" fmla="*/ 23 h 33"/>
                <a:gd name="T20" fmla="*/ 71 w 72"/>
                <a:gd name="T21" fmla="*/ 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21" name="Freeform 57"/>
            <p:cNvSpPr>
              <a:spLocks/>
            </p:cNvSpPr>
            <p:nvPr/>
          </p:nvSpPr>
          <p:spPr bwMode="auto">
            <a:xfrm>
              <a:off x="3053" y="1073"/>
              <a:ext cx="2502" cy="1248"/>
            </a:xfrm>
            <a:custGeom>
              <a:avLst/>
              <a:gdLst>
                <a:gd name="T0" fmla="*/ 1030 w 2093"/>
                <a:gd name="T1" fmla="*/ 210 h 1044"/>
                <a:gd name="T2" fmla="*/ 1014 w 2093"/>
                <a:gd name="T3" fmla="*/ 73 h 1044"/>
                <a:gd name="T4" fmla="*/ 949 w 2093"/>
                <a:gd name="T5" fmla="*/ 73 h 1044"/>
                <a:gd name="T6" fmla="*/ 682 w 2093"/>
                <a:gd name="T7" fmla="*/ 218 h 1044"/>
                <a:gd name="T8" fmla="*/ 640 w 2093"/>
                <a:gd name="T9" fmla="*/ 266 h 1044"/>
                <a:gd name="T10" fmla="*/ 608 w 2093"/>
                <a:gd name="T11" fmla="*/ 340 h 1044"/>
                <a:gd name="T12" fmla="*/ 560 w 2093"/>
                <a:gd name="T13" fmla="*/ 477 h 1044"/>
                <a:gd name="T14" fmla="*/ 585 w 2093"/>
                <a:gd name="T15" fmla="*/ 250 h 1044"/>
                <a:gd name="T16" fmla="*/ 511 w 2093"/>
                <a:gd name="T17" fmla="*/ 372 h 1044"/>
                <a:gd name="T18" fmla="*/ 438 w 2093"/>
                <a:gd name="T19" fmla="*/ 396 h 1044"/>
                <a:gd name="T20" fmla="*/ 349 w 2093"/>
                <a:gd name="T21" fmla="*/ 396 h 1044"/>
                <a:gd name="T22" fmla="*/ 243 w 2093"/>
                <a:gd name="T23" fmla="*/ 412 h 1044"/>
                <a:gd name="T24" fmla="*/ 194 w 2093"/>
                <a:gd name="T25" fmla="*/ 486 h 1044"/>
                <a:gd name="T26" fmla="*/ 122 w 2093"/>
                <a:gd name="T27" fmla="*/ 558 h 1044"/>
                <a:gd name="T28" fmla="*/ 147 w 2093"/>
                <a:gd name="T29" fmla="*/ 493 h 1044"/>
                <a:gd name="T30" fmla="*/ 63 w 2093"/>
                <a:gd name="T31" fmla="*/ 364 h 1044"/>
                <a:gd name="T32" fmla="*/ 41 w 2093"/>
                <a:gd name="T33" fmla="*/ 501 h 1044"/>
                <a:gd name="T34" fmla="*/ 32 w 2093"/>
                <a:gd name="T35" fmla="*/ 632 h 1044"/>
                <a:gd name="T36" fmla="*/ 0 w 2093"/>
                <a:gd name="T37" fmla="*/ 688 h 1044"/>
                <a:gd name="T38" fmla="*/ 48 w 2093"/>
                <a:gd name="T39" fmla="*/ 769 h 1044"/>
                <a:gd name="T40" fmla="*/ 57 w 2093"/>
                <a:gd name="T41" fmla="*/ 825 h 1044"/>
                <a:gd name="T42" fmla="*/ 105 w 2093"/>
                <a:gd name="T43" fmla="*/ 859 h 1044"/>
                <a:gd name="T44" fmla="*/ 153 w 2093"/>
                <a:gd name="T45" fmla="*/ 922 h 1044"/>
                <a:gd name="T46" fmla="*/ 147 w 2093"/>
                <a:gd name="T47" fmla="*/ 962 h 1044"/>
                <a:gd name="T48" fmla="*/ 234 w 2093"/>
                <a:gd name="T49" fmla="*/ 1021 h 1044"/>
                <a:gd name="T50" fmla="*/ 259 w 2093"/>
                <a:gd name="T51" fmla="*/ 1002 h 1044"/>
                <a:gd name="T52" fmla="*/ 275 w 2093"/>
                <a:gd name="T53" fmla="*/ 955 h 1044"/>
                <a:gd name="T54" fmla="*/ 275 w 2093"/>
                <a:gd name="T55" fmla="*/ 890 h 1044"/>
                <a:gd name="T56" fmla="*/ 340 w 2093"/>
                <a:gd name="T57" fmla="*/ 859 h 1044"/>
                <a:gd name="T58" fmla="*/ 446 w 2093"/>
                <a:gd name="T59" fmla="*/ 859 h 1044"/>
                <a:gd name="T60" fmla="*/ 454 w 2093"/>
                <a:gd name="T61" fmla="*/ 810 h 1044"/>
                <a:gd name="T62" fmla="*/ 567 w 2093"/>
                <a:gd name="T63" fmla="*/ 800 h 1044"/>
                <a:gd name="T64" fmla="*/ 640 w 2093"/>
                <a:gd name="T65" fmla="*/ 794 h 1044"/>
                <a:gd name="T66" fmla="*/ 747 w 2093"/>
                <a:gd name="T67" fmla="*/ 890 h 1044"/>
                <a:gd name="T68" fmla="*/ 859 w 2093"/>
                <a:gd name="T69" fmla="*/ 882 h 1044"/>
                <a:gd name="T70" fmla="*/ 973 w 2093"/>
                <a:gd name="T71" fmla="*/ 882 h 1044"/>
                <a:gd name="T72" fmla="*/ 1120 w 2093"/>
                <a:gd name="T73" fmla="*/ 882 h 1044"/>
                <a:gd name="T74" fmla="*/ 1200 w 2093"/>
                <a:gd name="T75" fmla="*/ 841 h 1044"/>
                <a:gd name="T76" fmla="*/ 1290 w 2093"/>
                <a:gd name="T77" fmla="*/ 899 h 1044"/>
                <a:gd name="T78" fmla="*/ 1379 w 2093"/>
                <a:gd name="T79" fmla="*/ 939 h 1044"/>
                <a:gd name="T80" fmla="*/ 1347 w 2093"/>
                <a:gd name="T81" fmla="*/ 1012 h 1044"/>
                <a:gd name="T82" fmla="*/ 1461 w 2093"/>
                <a:gd name="T83" fmla="*/ 850 h 1044"/>
                <a:gd name="T84" fmla="*/ 1419 w 2093"/>
                <a:gd name="T85" fmla="*/ 800 h 1044"/>
                <a:gd name="T86" fmla="*/ 1518 w 2093"/>
                <a:gd name="T87" fmla="*/ 679 h 1044"/>
                <a:gd name="T88" fmla="*/ 1598 w 2093"/>
                <a:gd name="T89" fmla="*/ 679 h 1044"/>
                <a:gd name="T90" fmla="*/ 1704 w 2093"/>
                <a:gd name="T91" fmla="*/ 614 h 1044"/>
                <a:gd name="T92" fmla="*/ 1754 w 2093"/>
                <a:gd name="T93" fmla="*/ 608 h 1044"/>
                <a:gd name="T94" fmla="*/ 1663 w 2093"/>
                <a:gd name="T95" fmla="*/ 874 h 1044"/>
                <a:gd name="T96" fmla="*/ 1729 w 2093"/>
                <a:gd name="T97" fmla="*/ 769 h 1044"/>
                <a:gd name="T98" fmla="*/ 1744 w 2093"/>
                <a:gd name="T99" fmla="*/ 688 h 1044"/>
                <a:gd name="T100" fmla="*/ 1817 w 2093"/>
                <a:gd name="T101" fmla="*/ 655 h 1044"/>
                <a:gd name="T102" fmla="*/ 1938 w 2093"/>
                <a:gd name="T103" fmla="*/ 551 h 1044"/>
                <a:gd name="T104" fmla="*/ 1963 w 2093"/>
                <a:gd name="T105" fmla="*/ 493 h 1044"/>
                <a:gd name="T106" fmla="*/ 2061 w 2093"/>
                <a:gd name="T107" fmla="*/ 526 h 1044"/>
                <a:gd name="T108" fmla="*/ 1956 w 2093"/>
                <a:gd name="T109" fmla="*/ 396 h 1044"/>
                <a:gd name="T110" fmla="*/ 1809 w 2093"/>
                <a:gd name="T111" fmla="*/ 372 h 1044"/>
                <a:gd name="T112" fmla="*/ 1711 w 2093"/>
                <a:gd name="T113" fmla="*/ 372 h 1044"/>
                <a:gd name="T114" fmla="*/ 1598 w 2093"/>
                <a:gd name="T115" fmla="*/ 307 h 1044"/>
                <a:gd name="T116" fmla="*/ 1436 w 2093"/>
                <a:gd name="T117" fmla="*/ 275 h 1044"/>
                <a:gd name="T118" fmla="*/ 1322 w 2093"/>
                <a:gd name="T119" fmla="*/ 324 h 1044"/>
                <a:gd name="T120" fmla="*/ 1225 w 2093"/>
                <a:gd name="T121" fmla="*/ 225 h 1044"/>
                <a:gd name="T122" fmla="*/ 1063 w 2093"/>
                <a:gd name="T123" fmla="*/ 194 h 10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3"/>
                <a:gd name="T187" fmla="*/ 0 h 1044"/>
                <a:gd name="T188" fmla="*/ 2093 w 2093"/>
                <a:gd name="T189" fmla="*/ 1044 h 10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422" name="Freeform 58"/>
            <p:cNvSpPr>
              <a:spLocks/>
            </p:cNvSpPr>
            <p:nvPr/>
          </p:nvSpPr>
          <p:spPr bwMode="auto">
            <a:xfrm>
              <a:off x="2712" y="1450"/>
              <a:ext cx="410" cy="477"/>
            </a:xfrm>
            <a:custGeom>
              <a:avLst/>
              <a:gdLst>
                <a:gd name="T0" fmla="*/ 81 w 343"/>
                <a:gd name="T1" fmla="*/ 373 h 399"/>
                <a:gd name="T2" fmla="*/ 74 w 343"/>
                <a:gd name="T3" fmla="*/ 373 h 399"/>
                <a:gd name="T4" fmla="*/ 40 w 343"/>
                <a:gd name="T5" fmla="*/ 398 h 399"/>
                <a:gd name="T6" fmla="*/ 9 w 343"/>
                <a:gd name="T7" fmla="*/ 388 h 399"/>
                <a:gd name="T8" fmla="*/ 0 w 343"/>
                <a:gd name="T9" fmla="*/ 324 h 399"/>
                <a:gd name="T10" fmla="*/ 0 w 343"/>
                <a:gd name="T11" fmla="*/ 299 h 399"/>
                <a:gd name="T12" fmla="*/ 40 w 343"/>
                <a:gd name="T13" fmla="*/ 268 h 399"/>
                <a:gd name="T14" fmla="*/ 81 w 343"/>
                <a:gd name="T15" fmla="*/ 218 h 399"/>
                <a:gd name="T16" fmla="*/ 114 w 343"/>
                <a:gd name="T17" fmla="*/ 162 h 399"/>
                <a:gd name="T18" fmla="*/ 146 w 343"/>
                <a:gd name="T19" fmla="*/ 106 h 399"/>
                <a:gd name="T20" fmla="*/ 106 w 343"/>
                <a:gd name="T21" fmla="*/ 122 h 399"/>
                <a:gd name="T22" fmla="*/ 122 w 343"/>
                <a:gd name="T23" fmla="*/ 90 h 399"/>
                <a:gd name="T24" fmla="*/ 146 w 343"/>
                <a:gd name="T25" fmla="*/ 90 h 399"/>
                <a:gd name="T26" fmla="*/ 156 w 343"/>
                <a:gd name="T27" fmla="*/ 65 h 399"/>
                <a:gd name="T28" fmla="*/ 179 w 343"/>
                <a:gd name="T29" fmla="*/ 41 h 399"/>
                <a:gd name="T30" fmla="*/ 211 w 343"/>
                <a:gd name="T31" fmla="*/ 34 h 399"/>
                <a:gd name="T32" fmla="*/ 251 w 343"/>
                <a:gd name="T33" fmla="*/ 16 h 399"/>
                <a:gd name="T34" fmla="*/ 293 w 343"/>
                <a:gd name="T35" fmla="*/ 0 h 399"/>
                <a:gd name="T36" fmla="*/ 342 w 343"/>
                <a:gd name="T37" fmla="*/ 34 h 399"/>
                <a:gd name="T38" fmla="*/ 308 w 343"/>
                <a:gd name="T39" fmla="*/ 41 h 399"/>
                <a:gd name="T40" fmla="*/ 333 w 343"/>
                <a:gd name="T41" fmla="*/ 57 h 399"/>
                <a:gd name="T42" fmla="*/ 317 w 343"/>
                <a:gd name="T43" fmla="*/ 57 h 399"/>
                <a:gd name="T44" fmla="*/ 276 w 343"/>
                <a:gd name="T45" fmla="*/ 49 h 399"/>
                <a:gd name="T46" fmla="*/ 261 w 343"/>
                <a:gd name="T47" fmla="*/ 90 h 399"/>
                <a:gd name="T48" fmla="*/ 211 w 343"/>
                <a:gd name="T49" fmla="*/ 72 h 399"/>
                <a:gd name="T50" fmla="*/ 196 w 343"/>
                <a:gd name="T51" fmla="*/ 81 h 399"/>
                <a:gd name="T52" fmla="*/ 179 w 343"/>
                <a:gd name="T53" fmla="*/ 97 h 399"/>
                <a:gd name="T54" fmla="*/ 171 w 343"/>
                <a:gd name="T55" fmla="*/ 112 h 399"/>
                <a:gd name="T56" fmla="*/ 156 w 343"/>
                <a:gd name="T57" fmla="*/ 122 h 399"/>
                <a:gd name="T58" fmla="*/ 146 w 343"/>
                <a:gd name="T59" fmla="*/ 154 h 399"/>
                <a:gd name="T60" fmla="*/ 122 w 343"/>
                <a:gd name="T61" fmla="*/ 203 h 399"/>
                <a:gd name="T62" fmla="*/ 122 w 343"/>
                <a:gd name="T63" fmla="*/ 236 h 399"/>
                <a:gd name="T64" fmla="*/ 99 w 343"/>
                <a:gd name="T65" fmla="*/ 251 h 399"/>
                <a:gd name="T66" fmla="*/ 99 w 343"/>
                <a:gd name="T67" fmla="*/ 317 h 399"/>
                <a:gd name="T68" fmla="*/ 90 w 343"/>
                <a:gd name="T69" fmla="*/ 357 h 399"/>
                <a:gd name="T70" fmla="*/ 81 w 343"/>
                <a:gd name="T71" fmla="*/ 380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399"/>
                <a:gd name="T110" fmla="*/ 343 w 343"/>
                <a:gd name="T111" fmla="*/ 399 h 3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23" name="Freeform 59"/>
            <p:cNvSpPr>
              <a:spLocks/>
            </p:cNvSpPr>
            <p:nvPr/>
          </p:nvSpPr>
          <p:spPr bwMode="auto">
            <a:xfrm>
              <a:off x="3033" y="2312"/>
              <a:ext cx="292" cy="117"/>
            </a:xfrm>
            <a:custGeom>
              <a:avLst/>
              <a:gdLst>
                <a:gd name="T0" fmla="*/ 244 w 245"/>
                <a:gd name="T1" fmla="*/ 32 h 98"/>
                <a:gd name="T2" fmla="*/ 236 w 245"/>
                <a:gd name="T3" fmla="*/ 32 h 98"/>
                <a:gd name="T4" fmla="*/ 227 w 245"/>
                <a:gd name="T5" fmla="*/ 8 h 98"/>
                <a:gd name="T6" fmla="*/ 204 w 245"/>
                <a:gd name="T7" fmla="*/ 8 h 98"/>
                <a:gd name="T8" fmla="*/ 179 w 245"/>
                <a:gd name="T9" fmla="*/ 16 h 98"/>
                <a:gd name="T10" fmla="*/ 145 w 245"/>
                <a:gd name="T11" fmla="*/ 16 h 98"/>
                <a:gd name="T12" fmla="*/ 122 w 245"/>
                <a:gd name="T13" fmla="*/ 0 h 98"/>
                <a:gd name="T14" fmla="*/ 98 w 245"/>
                <a:gd name="T15" fmla="*/ 0 h 98"/>
                <a:gd name="T16" fmla="*/ 74 w 245"/>
                <a:gd name="T17" fmla="*/ 16 h 98"/>
                <a:gd name="T18" fmla="*/ 58 w 245"/>
                <a:gd name="T19" fmla="*/ 16 h 98"/>
                <a:gd name="T20" fmla="*/ 40 w 245"/>
                <a:gd name="T21" fmla="*/ 16 h 98"/>
                <a:gd name="T22" fmla="*/ 33 w 245"/>
                <a:gd name="T23" fmla="*/ 0 h 98"/>
                <a:gd name="T24" fmla="*/ 17 w 245"/>
                <a:gd name="T25" fmla="*/ 0 h 98"/>
                <a:gd name="T26" fmla="*/ 8 w 245"/>
                <a:gd name="T27" fmla="*/ 8 h 98"/>
                <a:gd name="T28" fmla="*/ 0 w 245"/>
                <a:gd name="T29" fmla="*/ 25 h 98"/>
                <a:gd name="T30" fmla="*/ 8 w 245"/>
                <a:gd name="T31" fmla="*/ 25 h 98"/>
                <a:gd name="T32" fmla="*/ 8 w 245"/>
                <a:gd name="T33" fmla="*/ 32 h 98"/>
                <a:gd name="T34" fmla="*/ 25 w 245"/>
                <a:gd name="T35" fmla="*/ 16 h 98"/>
                <a:gd name="T36" fmla="*/ 40 w 245"/>
                <a:gd name="T37" fmla="*/ 16 h 98"/>
                <a:gd name="T38" fmla="*/ 49 w 245"/>
                <a:gd name="T39" fmla="*/ 25 h 98"/>
                <a:gd name="T40" fmla="*/ 40 w 245"/>
                <a:gd name="T41" fmla="*/ 25 h 98"/>
                <a:gd name="T42" fmla="*/ 40 w 245"/>
                <a:gd name="T43" fmla="*/ 32 h 98"/>
                <a:gd name="T44" fmla="*/ 17 w 245"/>
                <a:gd name="T45" fmla="*/ 32 h 98"/>
                <a:gd name="T46" fmla="*/ 8 w 245"/>
                <a:gd name="T47" fmla="*/ 41 h 98"/>
                <a:gd name="T48" fmla="*/ 8 w 245"/>
                <a:gd name="T49" fmla="*/ 48 h 98"/>
                <a:gd name="T50" fmla="*/ 17 w 245"/>
                <a:gd name="T51" fmla="*/ 41 h 98"/>
                <a:gd name="T52" fmla="*/ 17 w 245"/>
                <a:gd name="T53" fmla="*/ 48 h 98"/>
                <a:gd name="T54" fmla="*/ 8 w 245"/>
                <a:gd name="T55" fmla="*/ 57 h 98"/>
                <a:gd name="T56" fmla="*/ 8 w 245"/>
                <a:gd name="T57" fmla="*/ 65 h 98"/>
                <a:gd name="T58" fmla="*/ 17 w 245"/>
                <a:gd name="T59" fmla="*/ 73 h 98"/>
                <a:gd name="T60" fmla="*/ 25 w 245"/>
                <a:gd name="T61" fmla="*/ 81 h 98"/>
                <a:gd name="T62" fmla="*/ 33 w 245"/>
                <a:gd name="T63" fmla="*/ 81 h 98"/>
                <a:gd name="T64" fmla="*/ 33 w 245"/>
                <a:gd name="T65" fmla="*/ 90 h 98"/>
                <a:gd name="T66" fmla="*/ 49 w 245"/>
                <a:gd name="T67" fmla="*/ 97 h 98"/>
                <a:gd name="T68" fmla="*/ 65 w 245"/>
                <a:gd name="T69" fmla="*/ 90 h 98"/>
                <a:gd name="T70" fmla="*/ 74 w 245"/>
                <a:gd name="T71" fmla="*/ 90 h 98"/>
                <a:gd name="T72" fmla="*/ 90 w 245"/>
                <a:gd name="T73" fmla="*/ 97 h 98"/>
                <a:gd name="T74" fmla="*/ 98 w 245"/>
                <a:gd name="T75" fmla="*/ 97 h 98"/>
                <a:gd name="T76" fmla="*/ 114 w 245"/>
                <a:gd name="T77" fmla="*/ 90 h 98"/>
                <a:gd name="T78" fmla="*/ 130 w 245"/>
                <a:gd name="T79" fmla="*/ 90 h 98"/>
                <a:gd name="T80" fmla="*/ 130 w 245"/>
                <a:gd name="T81" fmla="*/ 97 h 98"/>
                <a:gd name="T82" fmla="*/ 139 w 245"/>
                <a:gd name="T83" fmla="*/ 97 h 98"/>
                <a:gd name="T84" fmla="*/ 139 w 245"/>
                <a:gd name="T85" fmla="*/ 90 h 98"/>
                <a:gd name="T86" fmla="*/ 164 w 245"/>
                <a:gd name="T87" fmla="*/ 81 h 98"/>
                <a:gd name="T88" fmla="*/ 170 w 245"/>
                <a:gd name="T89" fmla="*/ 90 h 98"/>
                <a:gd name="T90" fmla="*/ 195 w 245"/>
                <a:gd name="T91" fmla="*/ 81 h 98"/>
                <a:gd name="T92" fmla="*/ 219 w 245"/>
                <a:gd name="T93" fmla="*/ 81 h 98"/>
                <a:gd name="T94" fmla="*/ 219 w 245"/>
                <a:gd name="T95" fmla="*/ 73 h 98"/>
                <a:gd name="T96" fmla="*/ 244 w 245"/>
                <a:gd name="T97" fmla="*/ 81 h 98"/>
                <a:gd name="T98" fmla="*/ 236 w 245"/>
                <a:gd name="T99" fmla="*/ 41 h 98"/>
                <a:gd name="T100" fmla="*/ 244 w 245"/>
                <a:gd name="T101" fmla="*/ 32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
                <a:gd name="T154" fmla="*/ 0 h 98"/>
                <a:gd name="T155" fmla="*/ 245 w 245"/>
                <a:gd name="T156" fmla="*/ 98 h 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solidFill>
              <a:srgbClr val="FF99CC"/>
            </a:solidFill>
            <a:ln w="9525" cap="rnd">
              <a:solidFill>
                <a:schemeClr val="tx1"/>
              </a:solidFill>
              <a:round/>
              <a:headEnd/>
              <a:tailEnd/>
            </a:ln>
          </p:spPr>
          <p:txBody>
            <a:bodyPr/>
            <a:lstStyle/>
            <a:p>
              <a:endParaRPr lang="en-US"/>
            </a:p>
          </p:txBody>
        </p:sp>
        <p:sp>
          <p:nvSpPr>
            <p:cNvPr id="399424" name="Freeform 60"/>
            <p:cNvSpPr>
              <a:spLocks/>
            </p:cNvSpPr>
            <p:nvPr/>
          </p:nvSpPr>
          <p:spPr bwMode="auto">
            <a:xfrm>
              <a:off x="1481" y="3289"/>
              <a:ext cx="128" cy="697"/>
            </a:xfrm>
            <a:custGeom>
              <a:avLst/>
              <a:gdLst>
                <a:gd name="T0" fmla="*/ 82 w 107"/>
                <a:gd name="T1" fmla="*/ 0 h 583"/>
                <a:gd name="T2" fmla="*/ 89 w 107"/>
                <a:gd name="T3" fmla="*/ 32 h 583"/>
                <a:gd name="T4" fmla="*/ 106 w 107"/>
                <a:gd name="T5" fmla="*/ 72 h 583"/>
                <a:gd name="T6" fmla="*/ 89 w 107"/>
                <a:gd name="T7" fmla="*/ 97 h 583"/>
                <a:gd name="T8" fmla="*/ 82 w 107"/>
                <a:gd name="T9" fmla="*/ 146 h 583"/>
                <a:gd name="T10" fmla="*/ 72 w 107"/>
                <a:gd name="T11" fmla="*/ 227 h 583"/>
                <a:gd name="T12" fmla="*/ 66 w 107"/>
                <a:gd name="T13" fmla="*/ 268 h 583"/>
                <a:gd name="T14" fmla="*/ 57 w 107"/>
                <a:gd name="T15" fmla="*/ 308 h 583"/>
                <a:gd name="T16" fmla="*/ 48 w 107"/>
                <a:gd name="T17" fmla="*/ 357 h 583"/>
                <a:gd name="T18" fmla="*/ 48 w 107"/>
                <a:gd name="T19" fmla="*/ 405 h 583"/>
                <a:gd name="T20" fmla="*/ 57 w 107"/>
                <a:gd name="T21" fmla="*/ 414 h 583"/>
                <a:gd name="T22" fmla="*/ 41 w 107"/>
                <a:gd name="T23" fmla="*/ 460 h 583"/>
                <a:gd name="T24" fmla="*/ 32 w 107"/>
                <a:gd name="T25" fmla="*/ 502 h 583"/>
                <a:gd name="T26" fmla="*/ 32 w 107"/>
                <a:gd name="T27" fmla="*/ 526 h 583"/>
                <a:gd name="T28" fmla="*/ 41 w 107"/>
                <a:gd name="T29" fmla="*/ 542 h 583"/>
                <a:gd name="T30" fmla="*/ 72 w 107"/>
                <a:gd name="T31" fmla="*/ 551 h 583"/>
                <a:gd name="T32" fmla="*/ 89 w 107"/>
                <a:gd name="T33" fmla="*/ 559 h 583"/>
                <a:gd name="T34" fmla="*/ 66 w 107"/>
                <a:gd name="T35" fmla="*/ 566 h 583"/>
                <a:gd name="T36" fmla="*/ 57 w 107"/>
                <a:gd name="T37" fmla="*/ 582 h 583"/>
                <a:gd name="T38" fmla="*/ 57 w 107"/>
                <a:gd name="T39" fmla="*/ 575 h 583"/>
                <a:gd name="T40" fmla="*/ 41 w 107"/>
                <a:gd name="T41" fmla="*/ 575 h 583"/>
                <a:gd name="T42" fmla="*/ 32 w 107"/>
                <a:gd name="T43" fmla="*/ 559 h 583"/>
                <a:gd name="T44" fmla="*/ 17 w 107"/>
                <a:gd name="T45" fmla="*/ 551 h 583"/>
                <a:gd name="T46" fmla="*/ 8 w 107"/>
                <a:gd name="T47" fmla="*/ 551 h 583"/>
                <a:gd name="T48" fmla="*/ 17 w 107"/>
                <a:gd name="T49" fmla="*/ 534 h 583"/>
                <a:gd name="T50" fmla="*/ 17 w 107"/>
                <a:gd name="T51" fmla="*/ 534 h 583"/>
                <a:gd name="T52" fmla="*/ 17 w 107"/>
                <a:gd name="T53" fmla="*/ 534 h 583"/>
                <a:gd name="T54" fmla="*/ 17 w 107"/>
                <a:gd name="T55" fmla="*/ 510 h 583"/>
                <a:gd name="T56" fmla="*/ 0 w 107"/>
                <a:gd name="T57" fmla="*/ 502 h 583"/>
                <a:gd name="T58" fmla="*/ 8 w 107"/>
                <a:gd name="T59" fmla="*/ 470 h 583"/>
                <a:gd name="T60" fmla="*/ 17 w 107"/>
                <a:gd name="T61" fmla="*/ 477 h 583"/>
                <a:gd name="T62" fmla="*/ 8 w 107"/>
                <a:gd name="T63" fmla="*/ 445 h 583"/>
                <a:gd name="T64" fmla="*/ 8 w 107"/>
                <a:gd name="T65" fmla="*/ 429 h 583"/>
                <a:gd name="T66" fmla="*/ 17 w 107"/>
                <a:gd name="T67" fmla="*/ 405 h 583"/>
                <a:gd name="T68" fmla="*/ 23 w 107"/>
                <a:gd name="T69" fmla="*/ 414 h 583"/>
                <a:gd name="T70" fmla="*/ 41 w 107"/>
                <a:gd name="T71" fmla="*/ 357 h 583"/>
                <a:gd name="T72" fmla="*/ 23 w 107"/>
                <a:gd name="T73" fmla="*/ 348 h 583"/>
                <a:gd name="T74" fmla="*/ 32 w 107"/>
                <a:gd name="T75" fmla="*/ 315 h 583"/>
                <a:gd name="T76" fmla="*/ 32 w 107"/>
                <a:gd name="T77" fmla="*/ 283 h 583"/>
                <a:gd name="T78" fmla="*/ 48 w 107"/>
                <a:gd name="T79" fmla="*/ 186 h 583"/>
                <a:gd name="T80" fmla="*/ 57 w 107"/>
                <a:gd name="T81" fmla="*/ 153 h 583"/>
                <a:gd name="T82" fmla="*/ 66 w 107"/>
                <a:gd name="T83" fmla="*/ 72 h 583"/>
                <a:gd name="T84" fmla="*/ 66 w 107"/>
                <a:gd name="T85" fmla="*/ 7 h 5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583"/>
                <a:gd name="T131" fmla="*/ 107 w 107"/>
                <a:gd name="T132" fmla="*/ 583 h 5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solidFill>
              <a:srgbClr val="CC99FF"/>
            </a:solidFill>
            <a:ln w="9525" cap="rnd">
              <a:solidFill>
                <a:schemeClr val="tx1"/>
              </a:solidFill>
              <a:round/>
              <a:headEnd/>
              <a:tailEnd/>
            </a:ln>
          </p:spPr>
          <p:txBody>
            <a:bodyPr/>
            <a:lstStyle/>
            <a:p>
              <a:endParaRPr lang="en-US"/>
            </a:p>
          </p:txBody>
        </p:sp>
        <p:sp>
          <p:nvSpPr>
            <p:cNvPr id="399425" name="Freeform 61"/>
            <p:cNvSpPr>
              <a:spLocks/>
            </p:cNvSpPr>
            <p:nvPr/>
          </p:nvSpPr>
          <p:spPr bwMode="auto">
            <a:xfrm>
              <a:off x="1508" y="3958"/>
              <a:ext cx="81" cy="76"/>
            </a:xfrm>
            <a:custGeom>
              <a:avLst/>
              <a:gdLst>
                <a:gd name="T0" fmla="*/ 66 w 67"/>
                <a:gd name="T1" fmla="*/ 48 h 64"/>
                <a:gd name="T2" fmla="*/ 66 w 67"/>
                <a:gd name="T3" fmla="*/ 0 h 64"/>
                <a:gd name="T4" fmla="*/ 49 w 67"/>
                <a:gd name="T5" fmla="*/ 7 h 64"/>
                <a:gd name="T6" fmla="*/ 49 w 67"/>
                <a:gd name="T7" fmla="*/ 23 h 64"/>
                <a:gd name="T8" fmla="*/ 43 w 67"/>
                <a:gd name="T9" fmla="*/ 32 h 64"/>
                <a:gd name="T10" fmla="*/ 34 w 67"/>
                <a:gd name="T11" fmla="*/ 32 h 64"/>
                <a:gd name="T12" fmla="*/ 9 w 67"/>
                <a:gd name="T13" fmla="*/ 16 h 64"/>
                <a:gd name="T14" fmla="*/ 0 w 67"/>
                <a:gd name="T15" fmla="*/ 23 h 64"/>
                <a:gd name="T16" fmla="*/ 9 w 67"/>
                <a:gd name="T17" fmla="*/ 32 h 64"/>
                <a:gd name="T18" fmla="*/ 18 w 67"/>
                <a:gd name="T19" fmla="*/ 32 h 64"/>
                <a:gd name="T20" fmla="*/ 18 w 67"/>
                <a:gd name="T21" fmla="*/ 40 h 64"/>
                <a:gd name="T22" fmla="*/ 25 w 67"/>
                <a:gd name="T23" fmla="*/ 40 h 64"/>
                <a:gd name="T24" fmla="*/ 25 w 67"/>
                <a:gd name="T25" fmla="*/ 48 h 64"/>
                <a:gd name="T26" fmla="*/ 43 w 67"/>
                <a:gd name="T27" fmla="*/ 57 h 64"/>
                <a:gd name="T28" fmla="*/ 49 w 67"/>
                <a:gd name="T29" fmla="*/ 57 h 64"/>
                <a:gd name="T30" fmla="*/ 59 w 67"/>
                <a:gd name="T31" fmla="*/ 63 h 64"/>
                <a:gd name="T32" fmla="*/ 66 w 67"/>
                <a:gd name="T33" fmla="*/ 48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64"/>
                <a:gd name="T53" fmla="*/ 67 w 6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solidFill>
              <a:srgbClr val="CC99FF"/>
            </a:solidFill>
            <a:ln w="9525" cap="rnd">
              <a:solidFill>
                <a:schemeClr val="tx1"/>
              </a:solidFill>
              <a:round/>
              <a:headEnd/>
              <a:tailEnd/>
            </a:ln>
          </p:spPr>
          <p:txBody>
            <a:bodyPr/>
            <a:lstStyle/>
            <a:p>
              <a:endParaRPr lang="en-US"/>
            </a:p>
          </p:txBody>
        </p:sp>
        <p:sp>
          <p:nvSpPr>
            <p:cNvPr id="399426" name="Freeform 62"/>
            <p:cNvSpPr>
              <a:spLocks/>
            </p:cNvSpPr>
            <p:nvPr/>
          </p:nvSpPr>
          <p:spPr bwMode="auto">
            <a:xfrm>
              <a:off x="1587" y="3958"/>
              <a:ext cx="60" cy="87"/>
            </a:xfrm>
            <a:custGeom>
              <a:avLst/>
              <a:gdLst>
                <a:gd name="T0" fmla="*/ 0 w 50"/>
                <a:gd name="T1" fmla="*/ 48 h 73"/>
                <a:gd name="T2" fmla="*/ 0 w 50"/>
                <a:gd name="T3" fmla="*/ 0 h 73"/>
                <a:gd name="T4" fmla="*/ 8 w 50"/>
                <a:gd name="T5" fmla="*/ 23 h 73"/>
                <a:gd name="T6" fmla="*/ 33 w 50"/>
                <a:gd name="T7" fmla="*/ 40 h 73"/>
                <a:gd name="T8" fmla="*/ 49 w 50"/>
                <a:gd name="T9" fmla="*/ 48 h 73"/>
                <a:gd name="T10" fmla="*/ 42 w 50"/>
                <a:gd name="T11" fmla="*/ 57 h 73"/>
                <a:gd name="T12" fmla="*/ 17 w 50"/>
                <a:gd name="T13" fmla="*/ 63 h 73"/>
                <a:gd name="T14" fmla="*/ 8 w 50"/>
                <a:gd name="T15" fmla="*/ 72 h 73"/>
                <a:gd name="T16" fmla="*/ 0 w 50"/>
                <a:gd name="T17" fmla="*/ 48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3"/>
                <a:gd name="T29" fmla="*/ 50 w 5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3">
                  <a:moveTo>
                    <a:pt x="0" y="48"/>
                  </a:moveTo>
                  <a:lnTo>
                    <a:pt x="0" y="0"/>
                  </a:lnTo>
                  <a:lnTo>
                    <a:pt x="8" y="23"/>
                  </a:lnTo>
                  <a:lnTo>
                    <a:pt x="33" y="40"/>
                  </a:lnTo>
                  <a:lnTo>
                    <a:pt x="49" y="48"/>
                  </a:lnTo>
                  <a:lnTo>
                    <a:pt x="42" y="57"/>
                  </a:lnTo>
                  <a:lnTo>
                    <a:pt x="17" y="63"/>
                  </a:lnTo>
                  <a:lnTo>
                    <a:pt x="8" y="72"/>
                  </a:lnTo>
                  <a:lnTo>
                    <a:pt x="0" y="48"/>
                  </a:lnTo>
                </a:path>
              </a:pathLst>
            </a:custGeom>
            <a:solidFill>
              <a:srgbClr val="CC99FF"/>
            </a:solidFill>
            <a:ln w="9525" cap="rnd">
              <a:solidFill>
                <a:schemeClr val="tx1"/>
              </a:solidFill>
              <a:round/>
              <a:headEnd/>
              <a:tailEnd/>
            </a:ln>
          </p:spPr>
          <p:txBody>
            <a:bodyPr/>
            <a:lstStyle/>
            <a:p>
              <a:endParaRPr lang="en-US"/>
            </a:p>
          </p:txBody>
        </p:sp>
        <p:sp>
          <p:nvSpPr>
            <p:cNvPr id="399427" name="Freeform 63"/>
            <p:cNvSpPr>
              <a:spLocks/>
            </p:cNvSpPr>
            <p:nvPr/>
          </p:nvSpPr>
          <p:spPr bwMode="auto">
            <a:xfrm>
              <a:off x="1519" y="3356"/>
              <a:ext cx="303" cy="593"/>
            </a:xfrm>
            <a:custGeom>
              <a:avLst/>
              <a:gdLst>
                <a:gd name="T0" fmla="*/ 202 w 253"/>
                <a:gd name="T1" fmla="*/ 122 h 496"/>
                <a:gd name="T2" fmla="*/ 252 w 253"/>
                <a:gd name="T3" fmla="*/ 74 h 496"/>
                <a:gd name="T4" fmla="*/ 236 w 253"/>
                <a:gd name="T5" fmla="*/ 50 h 496"/>
                <a:gd name="T6" fmla="*/ 221 w 253"/>
                <a:gd name="T7" fmla="*/ 74 h 496"/>
                <a:gd name="T8" fmla="*/ 187 w 253"/>
                <a:gd name="T9" fmla="*/ 74 h 496"/>
                <a:gd name="T10" fmla="*/ 196 w 253"/>
                <a:gd name="T11" fmla="*/ 50 h 496"/>
                <a:gd name="T12" fmla="*/ 155 w 253"/>
                <a:gd name="T13" fmla="*/ 34 h 496"/>
                <a:gd name="T14" fmla="*/ 122 w 253"/>
                <a:gd name="T15" fmla="*/ 0 h 496"/>
                <a:gd name="T16" fmla="*/ 90 w 253"/>
                <a:gd name="T17" fmla="*/ 0 h 496"/>
                <a:gd name="T18" fmla="*/ 74 w 253"/>
                <a:gd name="T19" fmla="*/ 34 h 496"/>
                <a:gd name="T20" fmla="*/ 65 w 253"/>
                <a:gd name="T21" fmla="*/ 65 h 496"/>
                <a:gd name="T22" fmla="*/ 34 w 253"/>
                <a:gd name="T23" fmla="*/ 137 h 496"/>
                <a:gd name="T24" fmla="*/ 34 w 253"/>
                <a:gd name="T25" fmla="*/ 196 h 496"/>
                <a:gd name="T26" fmla="*/ 25 w 253"/>
                <a:gd name="T27" fmla="*/ 219 h 496"/>
                <a:gd name="T28" fmla="*/ 16 w 253"/>
                <a:gd name="T29" fmla="*/ 267 h 496"/>
                <a:gd name="T30" fmla="*/ 16 w 253"/>
                <a:gd name="T31" fmla="*/ 317 h 496"/>
                <a:gd name="T32" fmla="*/ 25 w 253"/>
                <a:gd name="T33" fmla="*/ 349 h 496"/>
                <a:gd name="T34" fmla="*/ 16 w 253"/>
                <a:gd name="T35" fmla="*/ 389 h 496"/>
                <a:gd name="T36" fmla="*/ 9 w 253"/>
                <a:gd name="T37" fmla="*/ 421 h 496"/>
                <a:gd name="T38" fmla="*/ 0 w 253"/>
                <a:gd name="T39" fmla="*/ 463 h 496"/>
                <a:gd name="T40" fmla="*/ 9 w 253"/>
                <a:gd name="T41" fmla="*/ 463 h 496"/>
                <a:gd name="T42" fmla="*/ 16 w 253"/>
                <a:gd name="T43" fmla="*/ 495 h 496"/>
                <a:gd name="T44" fmla="*/ 57 w 253"/>
                <a:gd name="T45" fmla="*/ 495 h 496"/>
                <a:gd name="T46" fmla="*/ 57 w 253"/>
                <a:gd name="T47" fmla="*/ 463 h 496"/>
                <a:gd name="T48" fmla="*/ 74 w 253"/>
                <a:gd name="T49" fmla="*/ 429 h 496"/>
                <a:gd name="T50" fmla="*/ 99 w 253"/>
                <a:gd name="T51" fmla="*/ 398 h 496"/>
                <a:gd name="T52" fmla="*/ 74 w 253"/>
                <a:gd name="T53" fmla="*/ 381 h 496"/>
                <a:gd name="T54" fmla="*/ 82 w 253"/>
                <a:gd name="T55" fmla="*/ 364 h 496"/>
                <a:gd name="T56" fmla="*/ 99 w 253"/>
                <a:gd name="T57" fmla="*/ 349 h 496"/>
                <a:gd name="T58" fmla="*/ 106 w 253"/>
                <a:gd name="T59" fmla="*/ 333 h 496"/>
                <a:gd name="T60" fmla="*/ 115 w 253"/>
                <a:gd name="T61" fmla="*/ 317 h 496"/>
                <a:gd name="T62" fmla="*/ 122 w 253"/>
                <a:gd name="T63" fmla="*/ 308 h 496"/>
                <a:gd name="T64" fmla="*/ 106 w 253"/>
                <a:gd name="T65" fmla="*/ 284 h 496"/>
                <a:gd name="T66" fmla="*/ 139 w 253"/>
                <a:gd name="T67" fmla="*/ 284 h 496"/>
                <a:gd name="T68" fmla="*/ 139 w 253"/>
                <a:gd name="T69" fmla="*/ 252 h 496"/>
                <a:gd name="T70" fmla="*/ 162 w 253"/>
                <a:gd name="T71" fmla="*/ 252 h 496"/>
                <a:gd name="T72" fmla="*/ 211 w 253"/>
                <a:gd name="T73" fmla="*/ 219 h 496"/>
                <a:gd name="T74" fmla="*/ 202 w 253"/>
                <a:gd name="T75" fmla="*/ 202 h 496"/>
                <a:gd name="T76" fmla="*/ 187 w 253"/>
                <a:gd name="T77" fmla="*/ 187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3"/>
                <a:gd name="T118" fmla="*/ 0 h 496"/>
                <a:gd name="T119" fmla="*/ 253 w 253"/>
                <a:gd name="T120" fmla="*/ 496 h 4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28" name="Freeform 64"/>
            <p:cNvSpPr>
              <a:spLocks/>
            </p:cNvSpPr>
            <p:nvPr/>
          </p:nvSpPr>
          <p:spPr bwMode="auto">
            <a:xfrm>
              <a:off x="1704" y="3928"/>
              <a:ext cx="51" cy="31"/>
            </a:xfrm>
            <a:custGeom>
              <a:avLst/>
              <a:gdLst>
                <a:gd name="T0" fmla="*/ 0 w 42"/>
                <a:gd name="T1" fmla="*/ 8 h 26"/>
                <a:gd name="T2" fmla="*/ 16 w 42"/>
                <a:gd name="T3" fmla="*/ 17 h 26"/>
                <a:gd name="T4" fmla="*/ 24 w 42"/>
                <a:gd name="T5" fmla="*/ 25 h 26"/>
                <a:gd name="T6" fmla="*/ 41 w 42"/>
                <a:gd name="T7" fmla="*/ 8 h 26"/>
                <a:gd name="T8" fmla="*/ 41 w 42"/>
                <a:gd name="T9" fmla="*/ 0 h 26"/>
                <a:gd name="T10" fmla="*/ 16 w 42"/>
                <a:gd name="T11" fmla="*/ 0 h 26"/>
                <a:gd name="T12" fmla="*/ 7 w 42"/>
                <a:gd name="T13" fmla="*/ 0 h 26"/>
                <a:gd name="T14" fmla="*/ 0 w 42"/>
                <a:gd name="T15" fmla="*/ 8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0" y="8"/>
                  </a:moveTo>
                  <a:lnTo>
                    <a:pt x="16" y="17"/>
                  </a:lnTo>
                  <a:lnTo>
                    <a:pt x="24" y="25"/>
                  </a:lnTo>
                  <a:lnTo>
                    <a:pt x="41" y="8"/>
                  </a:lnTo>
                  <a:lnTo>
                    <a:pt x="41" y="0"/>
                  </a:lnTo>
                  <a:lnTo>
                    <a:pt x="16" y="0"/>
                  </a:lnTo>
                  <a:lnTo>
                    <a:pt x="7" y="0"/>
                  </a:lnTo>
                  <a:lnTo>
                    <a:pt x="0" y="8"/>
                  </a:lnTo>
                </a:path>
              </a:pathLst>
            </a:custGeom>
            <a:solidFill>
              <a:srgbClr val="CC99FF"/>
            </a:solidFill>
            <a:ln w="9525" cap="rnd">
              <a:solidFill>
                <a:schemeClr val="tx1"/>
              </a:solidFill>
              <a:round/>
              <a:headEnd/>
              <a:tailEnd/>
            </a:ln>
          </p:spPr>
          <p:txBody>
            <a:bodyPr/>
            <a:lstStyle/>
            <a:p>
              <a:endParaRPr lang="en-US"/>
            </a:p>
          </p:txBody>
        </p:sp>
        <p:sp>
          <p:nvSpPr>
            <p:cNvPr id="399429" name="Freeform 65"/>
            <p:cNvSpPr>
              <a:spLocks/>
            </p:cNvSpPr>
            <p:nvPr/>
          </p:nvSpPr>
          <p:spPr bwMode="auto">
            <a:xfrm>
              <a:off x="1519" y="2331"/>
              <a:ext cx="31" cy="20"/>
            </a:xfrm>
            <a:custGeom>
              <a:avLst/>
              <a:gdLst>
                <a:gd name="T0" fmla="*/ 0 w 26"/>
                <a:gd name="T1" fmla="*/ 16 h 17"/>
                <a:gd name="T2" fmla="*/ 9 w 26"/>
                <a:gd name="T3" fmla="*/ 16 h 17"/>
                <a:gd name="T4" fmla="*/ 25 w 26"/>
                <a:gd name="T5" fmla="*/ 0 h 17"/>
                <a:gd name="T6" fmla="*/ 16 w 26"/>
                <a:gd name="T7" fmla="*/ 0 h 17"/>
                <a:gd name="T8" fmla="*/ 0 w 26"/>
                <a:gd name="T9" fmla="*/ 16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430" name="Freeform 66"/>
            <p:cNvSpPr>
              <a:spLocks/>
            </p:cNvSpPr>
            <p:nvPr/>
          </p:nvSpPr>
          <p:spPr bwMode="auto">
            <a:xfrm>
              <a:off x="1519" y="2331"/>
              <a:ext cx="31" cy="20"/>
            </a:xfrm>
            <a:custGeom>
              <a:avLst/>
              <a:gdLst>
                <a:gd name="T0" fmla="*/ 0 w 26"/>
                <a:gd name="T1" fmla="*/ 16 h 17"/>
                <a:gd name="T2" fmla="*/ 9 w 26"/>
                <a:gd name="T3" fmla="*/ 16 h 17"/>
                <a:gd name="T4" fmla="*/ 25 w 26"/>
                <a:gd name="T5" fmla="*/ 0 h 17"/>
                <a:gd name="T6" fmla="*/ 16 w 26"/>
                <a:gd name="T7" fmla="*/ 0 h 17"/>
                <a:gd name="T8" fmla="*/ 0 w 26"/>
                <a:gd name="T9" fmla="*/ 16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31" name="Freeform 67"/>
            <p:cNvSpPr>
              <a:spLocks/>
            </p:cNvSpPr>
            <p:nvPr/>
          </p:nvSpPr>
          <p:spPr bwMode="auto">
            <a:xfrm>
              <a:off x="1657" y="2137"/>
              <a:ext cx="39" cy="22"/>
            </a:xfrm>
            <a:custGeom>
              <a:avLst/>
              <a:gdLst>
                <a:gd name="T0" fmla="*/ 0 w 33"/>
                <a:gd name="T1" fmla="*/ 0 h 18"/>
                <a:gd name="T2" fmla="*/ 16 w 33"/>
                <a:gd name="T3" fmla="*/ 17 h 18"/>
                <a:gd name="T4" fmla="*/ 32 w 33"/>
                <a:gd name="T5" fmla="*/ 17 h 18"/>
                <a:gd name="T6" fmla="*/ 16 w 33"/>
                <a:gd name="T7" fmla="*/ 9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chemeClr val="accent1"/>
            </a:solidFill>
            <a:ln w="9525" cap="rnd">
              <a:solidFill>
                <a:schemeClr val="tx1"/>
              </a:solidFill>
              <a:round/>
              <a:headEnd/>
              <a:tailEnd/>
            </a:ln>
          </p:spPr>
          <p:txBody>
            <a:bodyPr/>
            <a:lstStyle/>
            <a:p>
              <a:endParaRPr lang="en-US"/>
            </a:p>
          </p:txBody>
        </p:sp>
        <p:sp>
          <p:nvSpPr>
            <p:cNvPr id="399432" name="Freeform 68"/>
            <p:cNvSpPr>
              <a:spLocks/>
            </p:cNvSpPr>
            <p:nvPr/>
          </p:nvSpPr>
          <p:spPr bwMode="auto">
            <a:xfrm>
              <a:off x="1657" y="2137"/>
              <a:ext cx="39" cy="22"/>
            </a:xfrm>
            <a:custGeom>
              <a:avLst/>
              <a:gdLst>
                <a:gd name="T0" fmla="*/ 0 w 33"/>
                <a:gd name="T1" fmla="*/ 0 h 18"/>
                <a:gd name="T2" fmla="*/ 16 w 33"/>
                <a:gd name="T3" fmla="*/ 17 h 18"/>
                <a:gd name="T4" fmla="*/ 32 w 33"/>
                <a:gd name="T5" fmla="*/ 17 h 18"/>
                <a:gd name="T6" fmla="*/ 16 w 33"/>
                <a:gd name="T7" fmla="*/ 9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33" name="Freeform 69"/>
            <p:cNvSpPr>
              <a:spLocks/>
            </p:cNvSpPr>
            <p:nvPr/>
          </p:nvSpPr>
          <p:spPr bwMode="auto">
            <a:xfrm>
              <a:off x="1657" y="2205"/>
              <a:ext cx="39" cy="30"/>
            </a:xfrm>
            <a:custGeom>
              <a:avLst/>
              <a:gdLst>
                <a:gd name="T0" fmla="*/ 0 w 33"/>
                <a:gd name="T1" fmla="*/ 8 h 25"/>
                <a:gd name="T2" fmla="*/ 24 w 33"/>
                <a:gd name="T3" fmla="*/ 24 h 25"/>
                <a:gd name="T4" fmla="*/ 24 w 33"/>
                <a:gd name="T5" fmla="*/ 15 h 25"/>
                <a:gd name="T6" fmla="*/ 32 w 33"/>
                <a:gd name="T7" fmla="*/ 8 h 25"/>
                <a:gd name="T8" fmla="*/ 16 w 33"/>
                <a:gd name="T9" fmla="*/ 8 h 25"/>
                <a:gd name="T10" fmla="*/ 7 w 33"/>
                <a:gd name="T11" fmla="*/ 0 h 25"/>
                <a:gd name="T12" fmla="*/ 0 w 33"/>
                <a:gd name="T13" fmla="*/ 8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chemeClr val="accent1"/>
            </a:solidFill>
            <a:ln w="9525" cap="rnd">
              <a:solidFill>
                <a:schemeClr val="tx1"/>
              </a:solidFill>
              <a:round/>
              <a:headEnd/>
              <a:tailEnd/>
            </a:ln>
          </p:spPr>
          <p:txBody>
            <a:bodyPr/>
            <a:lstStyle/>
            <a:p>
              <a:endParaRPr lang="en-US"/>
            </a:p>
          </p:txBody>
        </p:sp>
        <p:sp>
          <p:nvSpPr>
            <p:cNvPr id="399434" name="Freeform 70"/>
            <p:cNvSpPr>
              <a:spLocks/>
            </p:cNvSpPr>
            <p:nvPr/>
          </p:nvSpPr>
          <p:spPr bwMode="auto">
            <a:xfrm>
              <a:off x="1657" y="2205"/>
              <a:ext cx="39" cy="30"/>
            </a:xfrm>
            <a:custGeom>
              <a:avLst/>
              <a:gdLst>
                <a:gd name="T0" fmla="*/ 0 w 33"/>
                <a:gd name="T1" fmla="*/ 8 h 25"/>
                <a:gd name="T2" fmla="*/ 24 w 33"/>
                <a:gd name="T3" fmla="*/ 24 h 25"/>
                <a:gd name="T4" fmla="*/ 24 w 33"/>
                <a:gd name="T5" fmla="*/ 15 h 25"/>
                <a:gd name="T6" fmla="*/ 32 w 33"/>
                <a:gd name="T7" fmla="*/ 8 h 25"/>
                <a:gd name="T8" fmla="*/ 16 w 33"/>
                <a:gd name="T9" fmla="*/ 8 h 25"/>
                <a:gd name="T10" fmla="*/ 7 w 33"/>
                <a:gd name="T11" fmla="*/ 0 h 25"/>
                <a:gd name="T12" fmla="*/ 0 w 33"/>
                <a:gd name="T13" fmla="*/ 8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35" name="Freeform 71"/>
            <p:cNvSpPr>
              <a:spLocks/>
            </p:cNvSpPr>
            <p:nvPr/>
          </p:nvSpPr>
          <p:spPr bwMode="auto">
            <a:xfrm>
              <a:off x="1733" y="2100"/>
              <a:ext cx="99" cy="116"/>
            </a:xfrm>
            <a:custGeom>
              <a:avLst/>
              <a:gdLst>
                <a:gd name="T0" fmla="*/ 0 w 83"/>
                <a:gd name="T1" fmla="*/ 72 h 97"/>
                <a:gd name="T2" fmla="*/ 0 w 83"/>
                <a:gd name="T3" fmla="*/ 80 h 97"/>
                <a:gd name="T4" fmla="*/ 48 w 83"/>
                <a:gd name="T5" fmla="*/ 80 h 97"/>
                <a:gd name="T6" fmla="*/ 48 w 83"/>
                <a:gd name="T7" fmla="*/ 88 h 97"/>
                <a:gd name="T8" fmla="*/ 57 w 83"/>
                <a:gd name="T9" fmla="*/ 80 h 97"/>
                <a:gd name="T10" fmla="*/ 73 w 83"/>
                <a:gd name="T11" fmla="*/ 88 h 97"/>
                <a:gd name="T12" fmla="*/ 73 w 83"/>
                <a:gd name="T13" fmla="*/ 96 h 97"/>
                <a:gd name="T14" fmla="*/ 82 w 83"/>
                <a:gd name="T15" fmla="*/ 96 h 97"/>
                <a:gd name="T16" fmla="*/ 82 w 83"/>
                <a:gd name="T17" fmla="*/ 80 h 97"/>
                <a:gd name="T18" fmla="*/ 65 w 83"/>
                <a:gd name="T19" fmla="*/ 72 h 97"/>
                <a:gd name="T20" fmla="*/ 73 w 83"/>
                <a:gd name="T21" fmla="*/ 63 h 97"/>
                <a:gd name="T22" fmla="*/ 65 w 83"/>
                <a:gd name="T23" fmla="*/ 56 h 97"/>
                <a:gd name="T24" fmla="*/ 73 w 83"/>
                <a:gd name="T25" fmla="*/ 48 h 97"/>
                <a:gd name="T26" fmla="*/ 48 w 83"/>
                <a:gd name="T27" fmla="*/ 48 h 97"/>
                <a:gd name="T28" fmla="*/ 42 w 83"/>
                <a:gd name="T29" fmla="*/ 40 h 97"/>
                <a:gd name="T30" fmla="*/ 48 w 83"/>
                <a:gd name="T31" fmla="*/ 31 h 97"/>
                <a:gd name="T32" fmla="*/ 42 w 83"/>
                <a:gd name="T33" fmla="*/ 31 h 97"/>
                <a:gd name="T34" fmla="*/ 48 w 83"/>
                <a:gd name="T35" fmla="*/ 0 h 97"/>
                <a:gd name="T36" fmla="*/ 32 w 83"/>
                <a:gd name="T37" fmla="*/ 6 h 97"/>
                <a:gd name="T38" fmla="*/ 8 w 83"/>
                <a:gd name="T39" fmla="*/ 56 h 97"/>
                <a:gd name="T40" fmla="*/ 8 w 83"/>
                <a:gd name="T41" fmla="*/ 63 h 97"/>
                <a:gd name="T42" fmla="*/ 0 w 83"/>
                <a:gd name="T43" fmla="*/ 72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97"/>
                <a:gd name="T68" fmla="*/ 83 w 83"/>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solidFill>
              <a:srgbClr val="7DFFB8"/>
            </a:solidFill>
            <a:ln w="9525" cap="rnd">
              <a:solidFill>
                <a:schemeClr val="tx1"/>
              </a:solidFill>
              <a:round/>
              <a:headEnd/>
              <a:tailEnd/>
            </a:ln>
          </p:spPr>
          <p:txBody>
            <a:bodyPr/>
            <a:lstStyle/>
            <a:p>
              <a:endParaRPr lang="en-US"/>
            </a:p>
          </p:txBody>
        </p:sp>
        <p:sp>
          <p:nvSpPr>
            <p:cNvPr id="399436" name="Freeform 72"/>
            <p:cNvSpPr>
              <a:spLocks/>
            </p:cNvSpPr>
            <p:nvPr/>
          </p:nvSpPr>
          <p:spPr bwMode="auto">
            <a:xfrm>
              <a:off x="4002" y="2572"/>
              <a:ext cx="49" cy="21"/>
            </a:xfrm>
            <a:custGeom>
              <a:avLst/>
              <a:gdLst>
                <a:gd name="T0" fmla="*/ 33 w 41"/>
                <a:gd name="T1" fmla="*/ 0 h 17"/>
                <a:gd name="T2" fmla="*/ 8 w 41"/>
                <a:gd name="T3" fmla="*/ 0 h 17"/>
                <a:gd name="T4" fmla="*/ 0 w 41"/>
                <a:gd name="T5" fmla="*/ 9 h 17"/>
                <a:gd name="T6" fmla="*/ 0 w 41"/>
                <a:gd name="T7" fmla="*/ 16 h 17"/>
                <a:gd name="T8" fmla="*/ 33 w 41"/>
                <a:gd name="T9" fmla="*/ 16 h 17"/>
                <a:gd name="T10" fmla="*/ 40 w 41"/>
                <a:gd name="T11" fmla="*/ 16 h 17"/>
                <a:gd name="T12" fmla="*/ 33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chemeClr val="accent1"/>
            </a:solidFill>
            <a:ln w="9525" cap="rnd">
              <a:solidFill>
                <a:schemeClr val="tx1"/>
              </a:solidFill>
              <a:round/>
              <a:headEnd/>
              <a:tailEnd/>
            </a:ln>
          </p:spPr>
          <p:txBody>
            <a:bodyPr/>
            <a:lstStyle/>
            <a:p>
              <a:endParaRPr lang="en-US"/>
            </a:p>
          </p:txBody>
        </p:sp>
        <p:sp>
          <p:nvSpPr>
            <p:cNvPr id="399437" name="Freeform 73"/>
            <p:cNvSpPr>
              <a:spLocks/>
            </p:cNvSpPr>
            <p:nvPr/>
          </p:nvSpPr>
          <p:spPr bwMode="auto">
            <a:xfrm>
              <a:off x="4002" y="2572"/>
              <a:ext cx="49" cy="21"/>
            </a:xfrm>
            <a:custGeom>
              <a:avLst/>
              <a:gdLst>
                <a:gd name="T0" fmla="*/ 33 w 41"/>
                <a:gd name="T1" fmla="*/ 0 h 17"/>
                <a:gd name="T2" fmla="*/ 8 w 41"/>
                <a:gd name="T3" fmla="*/ 0 h 17"/>
                <a:gd name="T4" fmla="*/ 0 w 41"/>
                <a:gd name="T5" fmla="*/ 9 h 17"/>
                <a:gd name="T6" fmla="*/ 0 w 41"/>
                <a:gd name="T7" fmla="*/ 16 h 17"/>
                <a:gd name="T8" fmla="*/ 33 w 41"/>
                <a:gd name="T9" fmla="*/ 16 h 17"/>
                <a:gd name="T10" fmla="*/ 40 w 41"/>
                <a:gd name="T11" fmla="*/ 16 h 17"/>
                <a:gd name="T12" fmla="*/ 33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438" name="Freeform 74"/>
            <p:cNvSpPr>
              <a:spLocks/>
            </p:cNvSpPr>
            <p:nvPr/>
          </p:nvSpPr>
          <p:spPr bwMode="auto">
            <a:xfrm>
              <a:off x="3682" y="2428"/>
              <a:ext cx="447" cy="466"/>
            </a:xfrm>
            <a:custGeom>
              <a:avLst/>
              <a:gdLst>
                <a:gd name="T0" fmla="*/ 358 w 374"/>
                <a:gd name="T1" fmla="*/ 105 h 390"/>
                <a:gd name="T2" fmla="*/ 373 w 374"/>
                <a:gd name="T3" fmla="*/ 137 h 390"/>
                <a:gd name="T4" fmla="*/ 349 w 374"/>
                <a:gd name="T5" fmla="*/ 146 h 390"/>
                <a:gd name="T6" fmla="*/ 326 w 374"/>
                <a:gd name="T7" fmla="*/ 187 h 390"/>
                <a:gd name="T8" fmla="*/ 318 w 374"/>
                <a:gd name="T9" fmla="*/ 211 h 390"/>
                <a:gd name="T10" fmla="*/ 308 w 374"/>
                <a:gd name="T11" fmla="*/ 178 h 390"/>
                <a:gd name="T12" fmla="*/ 293 w 374"/>
                <a:gd name="T13" fmla="*/ 187 h 390"/>
                <a:gd name="T14" fmla="*/ 308 w 374"/>
                <a:gd name="T15" fmla="*/ 162 h 390"/>
                <a:gd name="T16" fmla="*/ 276 w 374"/>
                <a:gd name="T17" fmla="*/ 146 h 390"/>
                <a:gd name="T18" fmla="*/ 261 w 374"/>
                <a:gd name="T19" fmla="*/ 146 h 390"/>
                <a:gd name="T20" fmla="*/ 252 w 374"/>
                <a:gd name="T21" fmla="*/ 170 h 390"/>
                <a:gd name="T22" fmla="*/ 268 w 374"/>
                <a:gd name="T23" fmla="*/ 211 h 390"/>
                <a:gd name="T24" fmla="*/ 261 w 374"/>
                <a:gd name="T25" fmla="*/ 202 h 390"/>
                <a:gd name="T26" fmla="*/ 236 w 374"/>
                <a:gd name="T27" fmla="*/ 236 h 390"/>
                <a:gd name="T28" fmla="*/ 180 w 374"/>
                <a:gd name="T29" fmla="*/ 276 h 390"/>
                <a:gd name="T30" fmla="*/ 171 w 374"/>
                <a:gd name="T31" fmla="*/ 283 h 390"/>
                <a:gd name="T32" fmla="*/ 156 w 374"/>
                <a:gd name="T33" fmla="*/ 292 h 390"/>
                <a:gd name="T34" fmla="*/ 156 w 374"/>
                <a:gd name="T35" fmla="*/ 324 h 390"/>
                <a:gd name="T36" fmla="*/ 147 w 374"/>
                <a:gd name="T37" fmla="*/ 364 h 390"/>
                <a:gd name="T38" fmla="*/ 131 w 374"/>
                <a:gd name="T39" fmla="*/ 380 h 390"/>
                <a:gd name="T40" fmla="*/ 106 w 374"/>
                <a:gd name="T41" fmla="*/ 380 h 390"/>
                <a:gd name="T42" fmla="*/ 65 w 374"/>
                <a:gd name="T43" fmla="*/ 283 h 390"/>
                <a:gd name="T44" fmla="*/ 59 w 374"/>
                <a:gd name="T45" fmla="*/ 202 h 390"/>
                <a:gd name="T46" fmla="*/ 34 w 374"/>
                <a:gd name="T47" fmla="*/ 227 h 390"/>
                <a:gd name="T48" fmla="*/ 25 w 374"/>
                <a:gd name="T49" fmla="*/ 202 h 390"/>
                <a:gd name="T50" fmla="*/ 19 w 374"/>
                <a:gd name="T51" fmla="*/ 195 h 390"/>
                <a:gd name="T52" fmla="*/ 9 w 374"/>
                <a:gd name="T53" fmla="*/ 178 h 390"/>
                <a:gd name="T54" fmla="*/ 34 w 374"/>
                <a:gd name="T55" fmla="*/ 170 h 390"/>
                <a:gd name="T56" fmla="*/ 25 w 374"/>
                <a:gd name="T57" fmla="*/ 153 h 390"/>
                <a:gd name="T58" fmla="*/ 19 w 374"/>
                <a:gd name="T59" fmla="*/ 146 h 390"/>
                <a:gd name="T60" fmla="*/ 25 w 374"/>
                <a:gd name="T61" fmla="*/ 121 h 390"/>
                <a:gd name="T62" fmla="*/ 50 w 374"/>
                <a:gd name="T63" fmla="*/ 121 h 390"/>
                <a:gd name="T64" fmla="*/ 82 w 374"/>
                <a:gd name="T65" fmla="*/ 65 h 390"/>
                <a:gd name="T66" fmla="*/ 90 w 374"/>
                <a:gd name="T67" fmla="*/ 56 h 390"/>
                <a:gd name="T68" fmla="*/ 82 w 374"/>
                <a:gd name="T69" fmla="*/ 33 h 390"/>
                <a:gd name="T70" fmla="*/ 82 w 374"/>
                <a:gd name="T71" fmla="*/ 16 h 390"/>
                <a:gd name="T72" fmla="*/ 114 w 374"/>
                <a:gd name="T73" fmla="*/ 16 h 390"/>
                <a:gd name="T74" fmla="*/ 147 w 374"/>
                <a:gd name="T75" fmla="*/ 0 h 390"/>
                <a:gd name="T76" fmla="*/ 156 w 374"/>
                <a:gd name="T77" fmla="*/ 25 h 390"/>
                <a:gd name="T78" fmla="*/ 147 w 374"/>
                <a:gd name="T79" fmla="*/ 56 h 390"/>
                <a:gd name="T80" fmla="*/ 139 w 374"/>
                <a:gd name="T81" fmla="*/ 81 h 390"/>
                <a:gd name="T82" fmla="*/ 156 w 374"/>
                <a:gd name="T83" fmla="*/ 113 h 390"/>
                <a:gd name="T84" fmla="*/ 243 w 374"/>
                <a:gd name="T85" fmla="*/ 146 h 390"/>
                <a:gd name="T86" fmla="*/ 252 w 374"/>
                <a:gd name="T87" fmla="*/ 137 h 390"/>
                <a:gd name="T88" fmla="*/ 261 w 374"/>
                <a:gd name="T89" fmla="*/ 121 h 390"/>
                <a:gd name="T90" fmla="*/ 268 w 374"/>
                <a:gd name="T91" fmla="*/ 137 h 390"/>
                <a:gd name="T92" fmla="*/ 308 w 374"/>
                <a:gd name="T93" fmla="*/ 137 h 390"/>
                <a:gd name="T94" fmla="*/ 342 w 374"/>
                <a:gd name="T95" fmla="*/ 105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4"/>
                <a:gd name="T145" fmla="*/ 0 h 390"/>
                <a:gd name="T146" fmla="*/ 374 w 374"/>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439" name="Freeform 75"/>
            <p:cNvSpPr>
              <a:spLocks/>
            </p:cNvSpPr>
            <p:nvPr/>
          </p:nvSpPr>
          <p:spPr bwMode="auto">
            <a:xfrm>
              <a:off x="3983" y="2089"/>
              <a:ext cx="488" cy="233"/>
            </a:xfrm>
            <a:custGeom>
              <a:avLst/>
              <a:gdLst>
                <a:gd name="T0" fmla="*/ 268 w 408"/>
                <a:gd name="T1" fmla="*/ 49 h 195"/>
                <a:gd name="T2" fmla="*/ 220 w 408"/>
                <a:gd name="T3" fmla="*/ 24 h 195"/>
                <a:gd name="T4" fmla="*/ 205 w 408"/>
                <a:gd name="T5" fmla="*/ 32 h 195"/>
                <a:gd name="T6" fmla="*/ 195 w 408"/>
                <a:gd name="T7" fmla="*/ 32 h 195"/>
                <a:gd name="T8" fmla="*/ 180 w 408"/>
                <a:gd name="T9" fmla="*/ 9 h 195"/>
                <a:gd name="T10" fmla="*/ 146 w 408"/>
                <a:gd name="T11" fmla="*/ 0 h 195"/>
                <a:gd name="T12" fmla="*/ 130 w 408"/>
                <a:gd name="T13" fmla="*/ 9 h 195"/>
                <a:gd name="T14" fmla="*/ 130 w 408"/>
                <a:gd name="T15" fmla="*/ 24 h 195"/>
                <a:gd name="T16" fmla="*/ 130 w 408"/>
                <a:gd name="T17" fmla="*/ 40 h 195"/>
                <a:gd name="T18" fmla="*/ 97 w 408"/>
                <a:gd name="T19" fmla="*/ 40 h 195"/>
                <a:gd name="T20" fmla="*/ 81 w 408"/>
                <a:gd name="T21" fmla="*/ 32 h 195"/>
                <a:gd name="T22" fmla="*/ 49 w 408"/>
                <a:gd name="T23" fmla="*/ 24 h 195"/>
                <a:gd name="T24" fmla="*/ 9 w 408"/>
                <a:gd name="T25" fmla="*/ 49 h 195"/>
                <a:gd name="T26" fmla="*/ 0 w 408"/>
                <a:gd name="T27" fmla="*/ 57 h 195"/>
                <a:gd name="T28" fmla="*/ 16 w 408"/>
                <a:gd name="T29" fmla="*/ 81 h 195"/>
                <a:gd name="T30" fmla="*/ 34 w 408"/>
                <a:gd name="T31" fmla="*/ 81 h 195"/>
                <a:gd name="T32" fmla="*/ 41 w 408"/>
                <a:gd name="T33" fmla="*/ 97 h 195"/>
                <a:gd name="T34" fmla="*/ 41 w 408"/>
                <a:gd name="T35" fmla="*/ 130 h 195"/>
                <a:gd name="T36" fmla="*/ 90 w 408"/>
                <a:gd name="T37" fmla="*/ 146 h 195"/>
                <a:gd name="T38" fmla="*/ 115 w 408"/>
                <a:gd name="T39" fmla="*/ 171 h 195"/>
                <a:gd name="T40" fmla="*/ 162 w 408"/>
                <a:gd name="T41" fmla="*/ 171 h 195"/>
                <a:gd name="T42" fmla="*/ 186 w 408"/>
                <a:gd name="T43" fmla="*/ 186 h 195"/>
                <a:gd name="T44" fmla="*/ 220 w 408"/>
                <a:gd name="T45" fmla="*/ 194 h 195"/>
                <a:gd name="T46" fmla="*/ 252 w 408"/>
                <a:gd name="T47" fmla="*/ 177 h 195"/>
                <a:gd name="T48" fmla="*/ 285 w 408"/>
                <a:gd name="T49" fmla="*/ 177 h 195"/>
                <a:gd name="T50" fmla="*/ 308 w 408"/>
                <a:gd name="T51" fmla="*/ 152 h 195"/>
                <a:gd name="T52" fmla="*/ 302 w 408"/>
                <a:gd name="T53" fmla="*/ 146 h 195"/>
                <a:gd name="T54" fmla="*/ 317 w 408"/>
                <a:gd name="T55" fmla="*/ 130 h 195"/>
                <a:gd name="T56" fmla="*/ 333 w 408"/>
                <a:gd name="T57" fmla="*/ 137 h 195"/>
                <a:gd name="T58" fmla="*/ 357 w 408"/>
                <a:gd name="T59" fmla="*/ 121 h 195"/>
                <a:gd name="T60" fmla="*/ 373 w 408"/>
                <a:gd name="T61" fmla="*/ 105 h 195"/>
                <a:gd name="T62" fmla="*/ 407 w 408"/>
                <a:gd name="T63" fmla="*/ 105 h 195"/>
                <a:gd name="T64" fmla="*/ 397 w 408"/>
                <a:gd name="T65" fmla="*/ 89 h 195"/>
                <a:gd name="T66" fmla="*/ 389 w 408"/>
                <a:gd name="T67" fmla="*/ 81 h 195"/>
                <a:gd name="T68" fmla="*/ 373 w 408"/>
                <a:gd name="T69" fmla="*/ 89 h 195"/>
                <a:gd name="T70" fmla="*/ 357 w 408"/>
                <a:gd name="T71" fmla="*/ 89 h 195"/>
                <a:gd name="T72" fmla="*/ 357 w 408"/>
                <a:gd name="T73" fmla="*/ 57 h 195"/>
                <a:gd name="T74" fmla="*/ 366 w 408"/>
                <a:gd name="T75" fmla="*/ 40 h 195"/>
                <a:gd name="T76" fmla="*/ 342 w 408"/>
                <a:gd name="T77" fmla="*/ 32 h 195"/>
                <a:gd name="T78" fmla="*/ 325 w 408"/>
                <a:gd name="T79" fmla="*/ 49 h 195"/>
                <a:gd name="T80" fmla="*/ 292 w 408"/>
                <a:gd name="T81" fmla="*/ 57 h 195"/>
                <a:gd name="T82" fmla="*/ 268 w 408"/>
                <a:gd name="T83" fmla="*/ 49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195"/>
                <a:gd name="T128" fmla="*/ 408 w 408"/>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440" name="Freeform 76"/>
            <p:cNvSpPr>
              <a:spLocks/>
            </p:cNvSpPr>
            <p:nvPr/>
          </p:nvSpPr>
          <p:spPr bwMode="auto">
            <a:xfrm>
              <a:off x="2954" y="1499"/>
              <a:ext cx="168" cy="368"/>
            </a:xfrm>
            <a:custGeom>
              <a:avLst/>
              <a:gdLst>
                <a:gd name="T0" fmla="*/ 106 w 141"/>
                <a:gd name="T1" fmla="*/ 40 h 308"/>
                <a:gd name="T2" fmla="*/ 106 w 141"/>
                <a:gd name="T3" fmla="*/ 65 h 308"/>
                <a:gd name="T4" fmla="*/ 124 w 141"/>
                <a:gd name="T5" fmla="*/ 81 h 308"/>
                <a:gd name="T6" fmla="*/ 115 w 141"/>
                <a:gd name="T7" fmla="*/ 105 h 308"/>
                <a:gd name="T8" fmla="*/ 124 w 141"/>
                <a:gd name="T9" fmla="*/ 145 h 308"/>
                <a:gd name="T10" fmla="*/ 115 w 141"/>
                <a:gd name="T11" fmla="*/ 170 h 308"/>
                <a:gd name="T12" fmla="*/ 131 w 141"/>
                <a:gd name="T13" fmla="*/ 195 h 308"/>
                <a:gd name="T14" fmla="*/ 124 w 141"/>
                <a:gd name="T15" fmla="*/ 210 h 308"/>
                <a:gd name="T16" fmla="*/ 140 w 141"/>
                <a:gd name="T17" fmla="*/ 227 h 308"/>
                <a:gd name="T18" fmla="*/ 140 w 141"/>
                <a:gd name="T19" fmla="*/ 235 h 308"/>
                <a:gd name="T20" fmla="*/ 115 w 141"/>
                <a:gd name="T21" fmla="*/ 276 h 308"/>
                <a:gd name="T22" fmla="*/ 91 w 141"/>
                <a:gd name="T23" fmla="*/ 292 h 308"/>
                <a:gd name="T24" fmla="*/ 83 w 141"/>
                <a:gd name="T25" fmla="*/ 292 h 308"/>
                <a:gd name="T26" fmla="*/ 41 w 141"/>
                <a:gd name="T27" fmla="*/ 307 h 308"/>
                <a:gd name="T28" fmla="*/ 9 w 141"/>
                <a:gd name="T29" fmla="*/ 292 h 308"/>
                <a:gd name="T30" fmla="*/ 18 w 141"/>
                <a:gd name="T31" fmla="*/ 267 h 308"/>
                <a:gd name="T32" fmla="*/ 9 w 141"/>
                <a:gd name="T33" fmla="*/ 242 h 308"/>
                <a:gd name="T34" fmla="*/ 18 w 141"/>
                <a:gd name="T35" fmla="*/ 227 h 308"/>
                <a:gd name="T36" fmla="*/ 49 w 141"/>
                <a:gd name="T37" fmla="*/ 177 h 308"/>
                <a:gd name="T38" fmla="*/ 59 w 141"/>
                <a:gd name="T39" fmla="*/ 170 h 308"/>
                <a:gd name="T40" fmla="*/ 59 w 141"/>
                <a:gd name="T41" fmla="*/ 153 h 308"/>
                <a:gd name="T42" fmla="*/ 49 w 141"/>
                <a:gd name="T43" fmla="*/ 145 h 308"/>
                <a:gd name="T44" fmla="*/ 41 w 141"/>
                <a:gd name="T45" fmla="*/ 145 h 308"/>
                <a:gd name="T46" fmla="*/ 34 w 141"/>
                <a:gd name="T47" fmla="*/ 71 h 308"/>
                <a:gd name="T48" fmla="*/ 0 w 141"/>
                <a:gd name="T49" fmla="*/ 40 h 308"/>
                <a:gd name="T50" fmla="*/ 9 w 141"/>
                <a:gd name="T51" fmla="*/ 31 h 308"/>
                <a:gd name="T52" fmla="*/ 25 w 141"/>
                <a:gd name="T53" fmla="*/ 49 h 308"/>
                <a:gd name="T54" fmla="*/ 59 w 141"/>
                <a:gd name="T55" fmla="*/ 49 h 308"/>
                <a:gd name="T56" fmla="*/ 66 w 141"/>
                <a:gd name="T57" fmla="*/ 40 h 308"/>
                <a:gd name="T58" fmla="*/ 74 w 141"/>
                <a:gd name="T59" fmla="*/ 8 h 308"/>
                <a:gd name="T60" fmla="*/ 91 w 141"/>
                <a:gd name="T61" fmla="*/ 0 h 308"/>
                <a:gd name="T62" fmla="*/ 115 w 141"/>
                <a:gd name="T63" fmla="*/ 16 h 308"/>
                <a:gd name="T64" fmla="*/ 106 w 141"/>
                <a:gd name="T65" fmla="*/ 40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308"/>
                <a:gd name="T101" fmla="*/ 141 w 141"/>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41" name="Freeform 77"/>
            <p:cNvSpPr>
              <a:spLocks/>
            </p:cNvSpPr>
            <p:nvPr/>
          </p:nvSpPr>
          <p:spPr bwMode="auto">
            <a:xfrm>
              <a:off x="851" y="2495"/>
              <a:ext cx="458" cy="301"/>
            </a:xfrm>
            <a:custGeom>
              <a:avLst/>
              <a:gdLst>
                <a:gd name="T0" fmla="*/ 243 w 383"/>
                <a:gd name="T1" fmla="*/ 114 h 252"/>
                <a:gd name="T2" fmla="*/ 251 w 383"/>
                <a:gd name="T3" fmla="*/ 155 h 252"/>
                <a:gd name="T4" fmla="*/ 268 w 383"/>
                <a:gd name="T5" fmla="*/ 196 h 252"/>
                <a:gd name="T6" fmla="*/ 317 w 383"/>
                <a:gd name="T7" fmla="*/ 196 h 252"/>
                <a:gd name="T8" fmla="*/ 323 w 383"/>
                <a:gd name="T9" fmla="*/ 196 h 252"/>
                <a:gd name="T10" fmla="*/ 341 w 383"/>
                <a:gd name="T11" fmla="*/ 162 h 252"/>
                <a:gd name="T12" fmla="*/ 373 w 383"/>
                <a:gd name="T13" fmla="*/ 155 h 252"/>
                <a:gd name="T14" fmla="*/ 373 w 383"/>
                <a:gd name="T15" fmla="*/ 196 h 252"/>
                <a:gd name="T16" fmla="*/ 364 w 383"/>
                <a:gd name="T17" fmla="*/ 196 h 252"/>
                <a:gd name="T18" fmla="*/ 332 w 383"/>
                <a:gd name="T19" fmla="*/ 203 h 252"/>
                <a:gd name="T20" fmla="*/ 341 w 383"/>
                <a:gd name="T21" fmla="*/ 227 h 252"/>
                <a:gd name="T22" fmla="*/ 317 w 383"/>
                <a:gd name="T23" fmla="*/ 251 h 252"/>
                <a:gd name="T24" fmla="*/ 276 w 383"/>
                <a:gd name="T25" fmla="*/ 227 h 252"/>
                <a:gd name="T26" fmla="*/ 243 w 383"/>
                <a:gd name="T27" fmla="*/ 227 h 252"/>
                <a:gd name="T28" fmla="*/ 195 w 383"/>
                <a:gd name="T29" fmla="*/ 203 h 252"/>
                <a:gd name="T30" fmla="*/ 155 w 383"/>
                <a:gd name="T31" fmla="*/ 186 h 252"/>
                <a:gd name="T32" fmla="*/ 155 w 383"/>
                <a:gd name="T33" fmla="*/ 162 h 252"/>
                <a:gd name="T34" fmla="*/ 114 w 383"/>
                <a:gd name="T35" fmla="*/ 106 h 252"/>
                <a:gd name="T36" fmla="*/ 96 w 383"/>
                <a:gd name="T37" fmla="*/ 90 h 252"/>
                <a:gd name="T38" fmla="*/ 81 w 383"/>
                <a:gd name="T39" fmla="*/ 65 h 252"/>
                <a:gd name="T40" fmla="*/ 64 w 383"/>
                <a:gd name="T41" fmla="*/ 49 h 252"/>
                <a:gd name="T42" fmla="*/ 40 w 383"/>
                <a:gd name="T43" fmla="*/ 18 h 252"/>
                <a:gd name="T44" fmla="*/ 32 w 383"/>
                <a:gd name="T45" fmla="*/ 34 h 252"/>
                <a:gd name="T46" fmla="*/ 81 w 383"/>
                <a:gd name="T47" fmla="*/ 122 h 252"/>
                <a:gd name="T48" fmla="*/ 96 w 383"/>
                <a:gd name="T49" fmla="*/ 131 h 252"/>
                <a:gd name="T50" fmla="*/ 81 w 383"/>
                <a:gd name="T51" fmla="*/ 131 h 252"/>
                <a:gd name="T52" fmla="*/ 64 w 383"/>
                <a:gd name="T53" fmla="*/ 106 h 252"/>
                <a:gd name="T54" fmla="*/ 32 w 383"/>
                <a:gd name="T55" fmla="*/ 81 h 252"/>
                <a:gd name="T56" fmla="*/ 32 w 383"/>
                <a:gd name="T57" fmla="*/ 74 h 252"/>
                <a:gd name="T58" fmla="*/ 16 w 383"/>
                <a:gd name="T59" fmla="*/ 41 h 252"/>
                <a:gd name="T60" fmla="*/ 24 w 383"/>
                <a:gd name="T61" fmla="*/ 0 h 252"/>
                <a:gd name="T62" fmla="*/ 137 w 383"/>
                <a:gd name="T63" fmla="*/ 9 h 252"/>
                <a:gd name="T64" fmla="*/ 155 w 383"/>
                <a:gd name="T65" fmla="*/ 41 h 252"/>
                <a:gd name="T66" fmla="*/ 179 w 383"/>
                <a:gd name="T67" fmla="*/ 49 h 252"/>
                <a:gd name="T68" fmla="*/ 195 w 383"/>
                <a:gd name="T69" fmla="*/ 41 h 252"/>
                <a:gd name="T70" fmla="*/ 251 w 383"/>
                <a:gd name="T71" fmla="*/ 97 h 2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3"/>
                <a:gd name="T109" fmla="*/ 0 h 252"/>
                <a:gd name="T110" fmla="*/ 383 w 383"/>
                <a:gd name="T111" fmla="*/ 252 h 2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solidFill>
              <a:srgbClr val="FFC993"/>
            </a:solidFill>
            <a:ln w="9525" cap="rnd">
              <a:solidFill>
                <a:schemeClr val="tx1"/>
              </a:solidFill>
              <a:round/>
              <a:headEnd type="none" w="sm" len="sm"/>
              <a:tailEnd type="none" w="sm" len="sm"/>
            </a:ln>
          </p:spPr>
          <p:txBody>
            <a:bodyPr/>
            <a:lstStyle/>
            <a:p>
              <a:endParaRPr lang="en-US"/>
            </a:p>
          </p:txBody>
        </p:sp>
        <p:sp>
          <p:nvSpPr>
            <p:cNvPr id="399442" name="Freeform 78"/>
            <p:cNvSpPr>
              <a:spLocks/>
            </p:cNvSpPr>
            <p:nvPr/>
          </p:nvSpPr>
          <p:spPr bwMode="auto">
            <a:xfrm>
              <a:off x="1278" y="2729"/>
              <a:ext cx="20" cy="38"/>
            </a:xfrm>
            <a:custGeom>
              <a:avLst/>
              <a:gdLst>
                <a:gd name="T0" fmla="*/ 0 w 17"/>
                <a:gd name="T1" fmla="*/ 31 h 32"/>
                <a:gd name="T2" fmla="*/ 16 w 17"/>
                <a:gd name="T3" fmla="*/ 31 h 32"/>
                <a:gd name="T4" fmla="*/ 16 w 17"/>
                <a:gd name="T5" fmla="*/ 0 h 32"/>
                <a:gd name="T6" fmla="*/ 0 w 17"/>
                <a:gd name="T7" fmla="*/ 7 h 32"/>
                <a:gd name="T8" fmla="*/ 0 w 17"/>
                <a:gd name="T9" fmla="*/ 31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1"/>
                  </a:moveTo>
                  <a:lnTo>
                    <a:pt x="16" y="31"/>
                  </a:lnTo>
                  <a:lnTo>
                    <a:pt x="16" y="0"/>
                  </a:lnTo>
                  <a:lnTo>
                    <a:pt x="0" y="7"/>
                  </a:lnTo>
                  <a:lnTo>
                    <a:pt x="0" y="31"/>
                  </a:lnTo>
                </a:path>
              </a:pathLst>
            </a:custGeom>
            <a:solidFill>
              <a:srgbClr val="FFC993"/>
            </a:solidFill>
            <a:ln w="9525" cap="rnd">
              <a:solidFill>
                <a:schemeClr val="tx1"/>
              </a:solidFill>
              <a:round/>
              <a:headEnd/>
              <a:tailEnd/>
            </a:ln>
          </p:spPr>
          <p:txBody>
            <a:bodyPr/>
            <a:lstStyle/>
            <a:p>
              <a:endParaRPr lang="en-US"/>
            </a:p>
          </p:txBody>
        </p:sp>
        <p:sp>
          <p:nvSpPr>
            <p:cNvPr id="399443" name="Freeform 79"/>
            <p:cNvSpPr>
              <a:spLocks/>
            </p:cNvSpPr>
            <p:nvPr/>
          </p:nvSpPr>
          <p:spPr bwMode="auto">
            <a:xfrm>
              <a:off x="1230" y="2737"/>
              <a:ext cx="57" cy="71"/>
            </a:xfrm>
            <a:custGeom>
              <a:avLst/>
              <a:gdLst>
                <a:gd name="T0" fmla="*/ 40 w 48"/>
                <a:gd name="T1" fmla="*/ 24 h 59"/>
                <a:gd name="T2" fmla="*/ 47 w 48"/>
                <a:gd name="T3" fmla="*/ 33 h 59"/>
                <a:gd name="T4" fmla="*/ 31 w 48"/>
                <a:gd name="T5" fmla="*/ 48 h 59"/>
                <a:gd name="T6" fmla="*/ 24 w 48"/>
                <a:gd name="T7" fmla="*/ 58 h 59"/>
                <a:gd name="T8" fmla="*/ 0 w 48"/>
                <a:gd name="T9" fmla="*/ 48 h 59"/>
                <a:gd name="T10" fmla="*/ 6 w 48"/>
                <a:gd name="T11" fmla="*/ 24 h 59"/>
                <a:gd name="T12" fmla="*/ 24 w 48"/>
                <a:gd name="T13" fmla="*/ 24 h 59"/>
                <a:gd name="T14" fmla="*/ 6 w 48"/>
                <a:gd name="T15" fmla="*/ 8 h 59"/>
                <a:gd name="T16" fmla="*/ 15 w 48"/>
                <a:gd name="T17" fmla="*/ 0 h 59"/>
                <a:gd name="T18" fmla="*/ 40 w 48"/>
                <a:gd name="T19" fmla="*/ 0 h 59"/>
                <a:gd name="T20" fmla="*/ 40 w 48"/>
                <a:gd name="T21" fmla="*/ 2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9"/>
                <a:gd name="T35" fmla="*/ 48 w 4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solidFill>
              <a:srgbClr val="FFC993"/>
            </a:solidFill>
            <a:ln w="9525" cap="rnd">
              <a:solidFill>
                <a:schemeClr val="tx1"/>
              </a:solidFill>
              <a:round/>
              <a:headEnd/>
              <a:tailEnd/>
            </a:ln>
          </p:spPr>
          <p:txBody>
            <a:bodyPr/>
            <a:lstStyle/>
            <a:p>
              <a:endParaRPr lang="en-US"/>
            </a:p>
          </p:txBody>
        </p:sp>
        <p:sp>
          <p:nvSpPr>
            <p:cNvPr id="399444" name="Freeform 80"/>
            <p:cNvSpPr>
              <a:spLocks/>
            </p:cNvSpPr>
            <p:nvPr/>
          </p:nvSpPr>
          <p:spPr bwMode="auto">
            <a:xfrm>
              <a:off x="1267" y="2777"/>
              <a:ext cx="98" cy="39"/>
            </a:xfrm>
            <a:custGeom>
              <a:avLst/>
              <a:gdLst>
                <a:gd name="T0" fmla="*/ 16 w 82"/>
                <a:gd name="T1" fmla="*/ 0 h 33"/>
                <a:gd name="T2" fmla="*/ 59 w 82"/>
                <a:gd name="T3" fmla="*/ 0 h 33"/>
                <a:gd name="T4" fmla="*/ 81 w 82"/>
                <a:gd name="T5" fmla="*/ 7 h 33"/>
                <a:gd name="T6" fmla="*/ 65 w 82"/>
                <a:gd name="T7" fmla="*/ 15 h 33"/>
                <a:gd name="T8" fmla="*/ 34 w 82"/>
                <a:gd name="T9" fmla="*/ 32 h 33"/>
                <a:gd name="T10" fmla="*/ 25 w 82"/>
                <a:gd name="T11" fmla="*/ 32 h 33"/>
                <a:gd name="T12" fmla="*/ 25 w 82"/>
                <a:gd name="T13" fmla="*/ 25 h 33"/>
                <a:gd name="T14" fmla="*/ 0 w 82"/>
                <a:gd name="T15" fmla="*/ 15 h 33"/>
                <a:gd name="T16" fmla="*/ 16 w 8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33"/>
                <a:gd name="T29" fmla="*/ 82 w 8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33">
                  <a:moveTo>
                    <a:pt x="16" y="0"/>
                  </a:moveTo>
                  <a:lnTo>
                    <a:pt x="59" y="0"/>
                  </a:lnTo>
                  <a:lnTo>
                    <a:pt x="81" y="7"/>
                  </a:lnTo>
                  <a:lnTo>
                    <a:pt x="65" y="15"/>
                  </a:lnTo>
                  <a:lnTo>
                    <a:pt x="34" y="32"/>
                  </a:lnTo>
                  <a:lnTo>
                    <a:pt x="25" y="32"/>
                  </a:lnTo>
                  <a:lnTo>
                    <a:pt x="25" y="25"/>
                  </a:lnTo>
                  <a:lnTo>
                    <a:pt x="0" y="15"/>
                  </a:lnTo>
                  <a:lnTo>
                    <a:pt x="16" y="0"/>
                  </a:lnTo>
                </a:path>
              </a:pathLst>
            </a:custGeom>
            <a:solidFill>
              <a:srgbClr val="FFC993"/>
            </a:solidFill>
            <a:ln w="9525" cap="rnd">
              <a:solidFill>
                <a:schemeClr val="tx1"/>
              </a:solidFill>
              <a:round/>
              <a:headEnd/>
              <a:tailEnd/>
            </a:ln>
          </p:spPr>
          <p:txBody>
            <a:bodyPr/>
            <a:lstStyle/>
            <a:p>
              <a:endParaRPr lang="en-US"/>
            </a:p>
          </p:txBody>
        </p:sp>
        <p:sp>
          <p:nvSpPr>
            <p:cNvPr id="399445" name="Freeform 81"/>
            <p:cNvSpPr>
              <a:spLocks/>
            </p:cNvSpPr>
            <p:nvPr/>
          </p:nvSpPr>
          <p:spPr bwMode="auto">
            <a:xfrm>
              <a:off x="1259" y="2795"/>
              <a:ext cx="39" cy="21"/>
            </a:xfrm>
            <a:custGeom>
              <a:avLst/>
              <a:gdLst>
                <a:gd name="T0" fmla="*/ 7 w 33"/>
                <a:gd name="T1" fmla="*/ 0 h 18"/>
                <a:gd name="T2" fmla="*/ 0 w 33"/>
                <a:gd name="T3" fmla="*/ 10 h 18"/>
                <a:gd name="T4" fmla="*/ 7 w 33"/>
                <a:gd name="T5" fmla="*/ 17 h 18"/>
                <a:gd name="T6" fmla="*/ 32 w 33"/>
                <a:gd name="T7" fmla="*/ 17 h 18"/>
                <a:gd name="T8" fmla="*/ 32 w 33"/>
                <a:gd name="T9" fmla="*/ 10 h 18"/>
                <a:gd name="T10" fmla="*/ 7 w 33"/>
                <a:gd name="T11" fmla="*/ 0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7" y="0"/>
                  </a:moveTo>
                  <a:lnTo>
                    <a:pt x="0" y="10"/>
                  </a:lnTo>
                  <a:lnTo>
                    <a:pt x="7" y="17"/>
                  </a:lnTo>
                  <a:lnTo>
                    <a:pt x="32" y="17"/>
                  </a:lnTo>
                  <a:lnTo>
                    <a:pt x="32" y="10"/>
                  </a:lnTo>
                  <a:lnTo>
                    <a:pt x="7" y="0"/>
                  </a:lnTo>
                </a:path>
              </a:pathLst>
            </a:custGeom>
            <a:solidFill>
              <a:srgbClr val="FFC993"/>
            </a:solidFill>
            <a:ln w="9525" cap="rnd">
              <a:solidFill>
                <a:schemeClr val="tx1"/>
              </a:solidFill>
              <a:round/>
              <a:headEnd/>
              <a:tailEnd/>
            </a:ln>
          </p:spPr>
          <p:txBody>
            <a:bodyPr/>
            <a:lstStyle/>
            <a:p>
              <a:endParaRPr lang="en-US"/>
            </a:p>
          </p:txBody>
        </p:sp>
        <p:sp>
          <p:nvSpPr>
            <p:cNvPr id="399446" name="Freeform 82"/>
            <p:cNvSpPr>
              <a:spLocks/>
            </p:cNvSpPr>
            <p:nvPr/>
          </p:nvSpPr>
          <p:spPr bwMode="auto">
            <a:xfrm>
              <a:off x="1308" y="2785"/>
              <a:ext cx="57" cy="71"/>
            </a:xfrm>
            <a:custGeom>
              <a:avLst/>
              <a:gdLst>
                <a:gd name="T0" fmla="*/ 47 w 48"/>
                <a:gd name="T1" fmla="*/ 0 h 59"/>
                <a:gd name="T2" fmla="*/ 47 w 48"/>
                <a:gd name="T3" fmla="*/ 8 h 59"/>
                <a:gd name="T4" fmla="*/ 40 w 48"/>
                <a:gd name="T5" fmla="*/ 50 h 59"/>
                <a:gd name="T6" fmla="*/ 47 w 48"/>
                <a:gd name="T7" fmla="*/ 58 h 59"/>
                <a:gd name="T8" fmla="*/ 40 w 48"/>
                <a:gd name="T9" fmla="*/ 58 h 59"/>
                <a:gd name="T10" fmla="*/ 15 w 48"/>
                <a:gd name="T11" fmla="*/ 50 h 59"/>
                <a:gd name="T12" fmla="*/ 0 w 48"/>
                <a:gd name="T13" fmla="*/ 33 h 59"/>
                <a:gd name="T14" fmla="*/ 0 w 48"/>
                <a:gd name="T15" fmla="*/ 25 h 59"/>
                <a:gd name="T16" fmla="*/ 31 w 48"/>
                <a:gd name="T17" fmla="*/ 8 h 59"/>
                <a:gd name="T18" fmla="*/ 47 w 4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9"/>
                <a:gd name="T32" fmla="*/ 48 w 4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solidFill>
              <a:srgbClr val="FFC993"/>
            </a:solidFill>
            <a:ln w="9525" cap="rnd">
              <a:solidFill>
                <a:schemeClr val="tx1"/>
              </a:solidFill>
              <a:round/>
              <a:headEnd/>
              <a:tailEnd/>
            </a:ln>
          </p:spPr>
          <p:txBody>
            <a:bodyPr/>
            <a:lstStyle/>
            <a:p>
              <a:endParaRPr lang="en-US"/>
            </a:p>
          </p:txBody>
        </p:sp>
        <p:sp>
          <p:nvSpPr>
            <p:cNvPr id="399447" name="Freeform 83"/>
            <p:cNvSpPr>
              <a:spLocks/>
            </p:cNvSpPr>
            <p:nvPr/>
          </p:nvSpPr>
          <p:spPr bwMode="auto">
            <a:xfrm>
              <a:off x="1326" y="2845"/>
              <a:ext cx="50" cy="49"/>
            </a:xfrm>
            <a:custGeom>
              <a:avLst/>
              <a:gdLst>
                <a:gd name="T0" fmla="*/ 41 w 42"/>
                <a:gd name="T1" fmla="*/ 40 h 41"/>
                <a:gd name="T2" fmla="*/ 41 w 42"/>
                <a:gd name="T3" fmla="*/ 24 h 41"/>
                <a:gd name="T4" fmla="*/ 32 w 42"/>
                <a:gd name="T5" fmla="*/ 15 h 41"/>
                <a:gd name="T6" fmla="*/ 32 w 42"/>
                <a:gd name="T7" fmla="*/ 8 h 41"/>
                <a:gd name="T8" fmla="*/ 25 w 42"/>
                <a:gd name="T9" fmla="*/ 8 h 41"/>
                <a:gd name="T10" fmla="*/ 0 w 42"/>
                <a:gd name="T11" fmla="*/ 0 h 41"/>
                <a:gd name="T12" fmla="*/ 0 w 42"/>
                <a:gd name="T13" fmla="*/ 15 h 41"/>
                <a:gd name="T14" fmla="*/ 10 w 42"/>
                <a:gd name="T15" fmla="*/ 24 h 41"/>
                <a:gd name="T16" fmla="*/ 16 w 42"/>
                <a:gd name="T17" fmla="*/ 15 h 41"/>
                <a:gd name="T18" fmla="*/ 25 w 42"/>
                <a:gd name="T19" fmla="*/ 31 h 41"/>
                <a:gd name="T20" fmla="*/ 41 w 42"/>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1"/>
                <a:gd name="T35" fmla="*/ 42 w 42"/>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solidFill>
              <a:srgbClr val="FFC993"/>
            </a:solidFill>
            <a:ln w="9525" cap="rnd">
              <a:solidFill>
                <a:schemeClr val="tx1"/>
              </a:solidFill>
              <a:round/>
              <a:headEnd/>
              <a:tailEnd/>
            </a:ln>
          </p:spPr>
          <p:txBody>
            <a:bodyPr/>
            <a:lstStyle/>
            <a:p>
              <a:endParaRPr lang="en-US"/>
            </a:p>
          </p:txBody>
        </p:sp>
        <p:sp>
          <p:nvSpPr>
            <p:cNvPr id="399448" name="Freeform 84"/>
            <p:cNvSpPr>
              <a:spLocks/>
            </p:cNvSpPr>
            <p:nvPr/>
          </p:nvSpPr>
          <p:spPr bwMode="auto">
            <a:xfrm>
              <a:off x="1375" y="2873"/>
              <a:ext cx="50" cy="39"/>
            </a:xfrm>
            <a:custGeom>
              <a:avLst/>
              <a:gdLst>
                <a:gd name="T0" fmla="*/ 0 w 42"/>
                <a:gd name="T1" fmla="*/ 16 h 32"/>
                <a:gd name="T2" fmla="*/ 24 w 42"/>
                <a:gd name="T3" fmla="*/ 25 h 32"/>
                <a:gd name="T4" fmla="*/ 24 w 42"/>
                <a:gd name="T5" fmla="*/ 31 h 32"/>
                <a:gd name="T6" fmla="*/ 32 w 42"/>
                <a:gd name="T7" fmla="*/ 25 h 32"/>
                <a:gd name="T8" fmla="*/ 24 w 42"/>
                <a:gd name="T9" fmla="*/ 16 h 32"/>
                <a:gd name="T10" fmla="*/ 41 w 42"/>
                <a:gd name="T11" fmla="*/ 7 h 32"/>
                <a:gd name="T12" fmla="*/ 32 w 42"/>
                <a:gd name="T13" fmla="*/ 0 h 32"/>
                <a:gd name="T14" fmla="*/ 16 w 42"/>
                <a:gd name="T15" fmla="*/ 7 h 32"/>
                <a:gd name="T16" fmla="*/ 9 w 42"/>
                <a:gd name="T17" fmla="*/ 7 h 32"/>
                <a:gd name="T18" fmla="*/ 0 w 42"/>
                <a:gd name="T19" fmla="*/ 0 h 32"/>
                <a:gd name="T20" fmla="*/ 0 w 42"/>
                <a:gd name="T21" fmla="*/ 1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solidFill>
              <a:srgbClr val="FFC993"/>
            </a:solidFill>
            <a:ln w="9525" cap="rnd">
              <a:solidFill>
                <a:schemeClr val="tx1"/>
              </a:solidFill>
              <a:round/>
              <a:headEnd/>
              <a:tailEnd/>
            </a:ln>
          </p:spPr>
          <p:txBody>
            <a:bodyPr/>
            <a:lstStyle/>
            <a:p>
              <a:endParaRPr lang="en-US"/>
            </a:p>
          </p:txBody>
        </p:sp>
        <p:sp>
          <p:nvSpPr>
            <p:cNvPr id="399449" name="Freeform 85"/>
            <p:cNvSpPr>
              <a:spLocks/>
            </p:cNvSpPr>
            <p:nvPr/>
          </p:nvSpPr>
          <p:spPr bwMode="auto">
            <a:xfrm>
              <a:off x="1424" y="2873"/>
              <a:ext cx="38" cy="39"/>
            </a:xfrm>
            <a:custGeom>
              <a:avLst/>
              <a:gdLst>
                <a:gd name="T0" fmla="*/ 24 w 32"/>
                <a:gd name="T1" fmla="*/ 7 h 32"/>
                <a:gd name="T2" fmla="*/ 31 w 32"/>
                <a:gd name="T3" fmla="*/ 16 h 32"/>
                <a:gd name="T4" fmla="*/ 24 w 32"/>
                <a:gd name="T5" fmla="*/ 25 h 32"/>
                <a:gd name="T6" fmla="*/ 24 w 32"/>
                <a:gd name="T7" fmla="*/ 31 h 32"/>
                <a:gd name="T8" fmla="*/ 15 w 32"/>
                <a:gd name="T9" fmla="*/ 16 h 32"/>
                <a:gd name="T10" fmla="*/ 0 w 32"/>
                <a:gd name="T11" fmla="*/ 7 h 32"/>
                <a:gd name="T12" fmla="*/ 0 w 32"/>
                <a:gd name="T13" fmla="*/ 0 h 32"/>
                <a:gd name="T14" fmla="*/ 8 w 32"/>
                <a:gd name="T15" fmla="*/ 0 h 32"/>
                <a:gd name="T16" fmla="*/ 15 w 32"/>
                <a:gd name="T17" fmla="*/ 0 h 32"/>
                <a:gd name="T18" fmla="*/ 24 w 32"/>
                <a:gd name="T19" fmla="*/ 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chemeClr val="accent1"/>
            </a:solidFill>
            <a:ln w="9525" cap="rnd">
              <a:solidFill>
                <a:schemeClr val="tx1"/>
              </a:solidFill>
              <a:round/>
              <a:headEnd/>
              <a:tailEnd/>
            </a:ln>
          </p:spPr>
          <p:txBody>
            <a:bodyPr/>
            <a:lstStyle/>
            <a:p>
              <a:endParaRPr lang="en-US"/>
            </a:p>
          </p:txBody>
        </p:sp>
        <p:sp>
          <p:nvSpPr>
            <p:cNvPr id="399450" name="Freeform 86"/>
            <p:cNvSpPr>
              <a:spLocks/>
            </p:cNvSpPr>
            <p:nvPr/>
          </p:nvSpPr>
          <p:spPr bwMode="auto">
            <a:xfrm>
              <a:off x="1424" y="2873"/>
              <a:ext cx="38" cy="39"/>
            </a:xfrm>
            <a:custGeom>
              <a:avLst/>
              <a:gdLst>
                <a:gd name="T0" fmla="*/ 24 w 32"/>
                <a:gd name="T1" fmla="*/ 7 h 32"/>
                <a:gd name="T2" fmla="*/ 31 w 32"/>
                <a:gd name="T3" fmla="*/ 16 h 32"/>
                <a:gd name="T4" fmla="*/ 24 w 32"/>
                <a:gd name="T5" fmla="*/ 25 h 32"/>
                <a:gd name="T6" fmla="*/ 24 w 32"/>
                <a:gd name="T7" fmla="*/ 31 h 32"/>
                <a:gd name="T8" fmla="*/ 15 w 32"/>
                <a:gd name="T9" fmla="*/ 16 h 32"/>
                <a:gd name="T10" fmla="*/ 0 w 32"/>
                <a:gd name="T11" fmla="*/ 7 h 32"/>
                <a:gd name="T12" fmla="*/ 0 w 32"/>
                <a:gd name="T13" fmla="*/ 0 h 32"/>
                <a:gd name="T14" fmla="*/ 8 w 32"/>
                <a:gd name="T15" fmla="*/ 0 h 32"/>
                <a:gd name="T16" fmla="*/ 15 w 32"/>
                <a:gd name="T17" fmla="*/ 0 h 32"/>
                <a:gd name="T18" fmla="*/ 24 w 32"/>
                <a:gd name="T19" fmla="*/ 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51" name="Freeform 87"/>
            <p:cNvSpPr>
              <a:spLocks/>
            </p:cNvSpPr>
            <p:nvPr/>
          </p:nvSpPr>
          <p:spPr bwMode="auto">
            <a:xfrm>
              <a:off x="1413" y="2873"/>
              <a:ext cx="20" cy="21"/>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chemeClr val="accent1"/>
            </a:solidFill>
            <a:ln w="9525" cap="rnd">
              <a:solidFill>
                <a:schemeClr val="tx1"/>
              </a:solidFill>
              <a:round/>
              <a:headEnd/>
              <a:tailEnd/>
            </a:ln>
          </p:spPr>
          <p:txBody>
            <a:bodyPr/>
            <a:lstStyle/>
            <a:p>
              <a:endParaRPr lang="en-US"/>
            </a:p>
          </p:txBody>
        </p:sp>
        <p:sp>
          <p:nvSpPr>
            <p:cNvPr id="399452" name="Freeform 88"/>
            <p:cNvSpPr>
              <a:spLocks/>
            </p:cNvSpPr>
            <p:nvPr/>
          </p:nvSpPr>
          <p:spPr bwMode="auto">
            <a:xfrm>
              <a:off x="1413" y="2873"/>
              <a:ext cx="20" cy="21"/>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53" name="Freeform 89"/>
            <p:cNvSpPr>
              <a:spLocks/>
            </p:cNvSpPr>
            <p:nvPr/>
          </p:nvSpPr>
          <p:spPr bwMode="auto">
            <a:xfrm>
              <a:off x="1413" y="2873"/>
              <a:ext cx="20" cy="21"/>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FFC993"/>
            </a:solidFill>
            <a:ln w="9525" cap="rnd">
              <a:solidFill>
                <a:schemeClr val="tx1"/>
              </a:solidFill>
              <a:round/>
              <a:headEnd/>
              <a:tailEnd/>
            </a:ln>
          </p:spPr>
          <p:txBody>
            <a:bodyPr/>
            <a:lstStyle/>
            <a:p>
              <a:endParaRPr lang="en-US"/>
            </a:p>
          </p:txBody>
        </p:sp>
        <p:sp>
          <p:nvSpPr>
            <p:cNvPr id="399454" name="Freeform 90"/>
            <p:cNvSpPr>
              <a:spLocks/>
            </p:cNvSpPr>
            <p:nvPr/>
          </p:nvSpPr>
          <p:spPr bwMode="auto">
            <a:xfrm>
              <a:off x="1538" y="2710"/>
              <a:ext cx="60" cy="38"/>
            </a:xfrm>
            <a:custGeom>
              <a:avLst/>
              <a:gdLst>
                <a:gd name="T0" fmla="*/ 0 w 50"/>
                <a:gd name="T1" fmla="*/ 23 h 32"/>
                <a:gd name="T2" fmla="*/ 0 w 50"/>
                <a:gd name="T3" fmla="*/ 0 h 32"/>
                <a:gd name="T4" fmla="*/ 24 w 50"/>
                <a:gd name="T5" fmla="*/ 0 h 32"/>
                <a:gd name="T6" fmla="*/ 24 w 50"/>
                <a:gd name="T7" fmla="*/ 6 h 32"/>
                <a:gd name="T8" fmla="*/ 34 w 50"/>
                <a:gd name="T9" fmla="*/ 6 h 32"/>
                <a:gd name="T10" fmla="*/ 49 w 50"/>
                <a:gd name="T11" fmla="*/ 16 h 32"/>
                <a:gd name="T12" fmla="*/ 41 w 50"/>
                <a:gd name="T13" fmla="*/ 23 h 32"/>
                <a:gd name="T14" fmla="*/ 41 w 50"/>
                <a:gd name="T15" fmla="*/ 16 h 32"/>
                <a:gd name="T16" fmla="*/ 18 w 50"/>
                <a:gd name="T17" fmla="*/ 23 h 32"/>
                <a:gd name="T18" fmla="*/ 18 w 50"/>
                <a:gd name="T19" fmla="*/ 16 h 32"/>
                <a:gd name="T20" fmla="*/ 9 w 50"/>
                <a:gd name="T21" fmla="*/ 23 h 32"/>
                <a:gd name="T22" fmla="*/ 9 w 50"/>
                <a:gd name="T23" fmla="*/ 31 h 32"/>
                <a:gd name="T24" fmla="*/ 0 w 50"/>
                <a:gd name="T25" fmla="*/ 23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2"/>
                <a:gd name="T41" fmla="*/ 50 w 5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solidFill>
              <a:srgbClr val="FFC993"/>
            </a:solidFill>
            <a:ln w="9525" cap="rnd">
              <a:solidFill>
                <a:schemeClr val="tx1"/>
              </a:solidFill>
              <a:round/>
              <a:headEnd/>
              <a:tailEnd/>
            </a:ln>
          </p:spPr>
          <p:txBody>
            <a:bodyPr/>
            <a:lstStyle/>
            <a:p>
              <a:endParaRPr lang="en-US"/>
            </a:p>
          </p:txBody>
        </p:sp>
        <p:sp>
          <p:nvSpPr>
            <p:cNvPr id="399455" name="Freeform 91"/>
            <p:cNvSpPr>
              <a:spLocks/>
            </p:cNvSpPr>
            <p:nvPr/>
          </p:nvSpPr>
          <p:spPr bwMode="auto">
            <a:xfrm>
              <a:off x="1501" y="2710"/>
              <a:ext cx="39" cy="28"/>
            </a:xfrm>
            <a:custGeom>
              <a:avLst/>
              <a:gdLst>
                <a:gd name="T0" fmla="*/ 31 w 32"/>
                <a:gd name="T1" fmla="*/ 23 h 24"/>
                <a:gd name="T2" fmla="*/ 31 w 32"/>
                <a:gd name="T3" fmla="*/ 0 h 24"/>
                <a:gd name="T4" fmla="*/ 15 w 32"/>
                <a:gd name="T5" fmla="*/ 0 h 24"/>
                <a:gd name="T6" fmla="*/ 24 w 32"/>
                <a:gd name="T7" fmla="*/ 16 h 24"/>
                <a:gd name="T8" fmla="*/ 0 w 32"/>
                <a:gd name="T9" fmla="*/ 23 h 24"/>
                <a:gd name="T10" fmla="*/ 6 w 32"/>
                <a:gd name="T11" fmla="*/ 23 h 24"/>
                <a:gd name="T12" fmla="*/ 31 w 32"/>
                <a:gd name="T13" fmla="*/ 23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1" y="23"/>
                  </a:moveTo>
                  <a:lnTo>
                    <a:pt x="31" y="0"/>
                  </a:lnTo>
                  <a:lnTo>
                    <a:pt x="15" y="0"/>
                  </a:lnTo>
                  <a:lnTo>
                    <a:pt x="24" y="16"/>
                  </a:lnTo>
                  <a:lnTo>
                    <a:pt x="0" y="23"/>
                  </a:lnTo>
                  <a:lnTo>
                    <a:pt x="6" y="23"/>
                  </a:lnTo>
                  <a:lnTo>
                    <a:pt x="31" y="23"/>
                  </a:lnTo>
                </a:path>
              </a:pathLst>
            </a:custGeom>
            <a:solidFill>
              <a:srgbClr val="FFC993"/>
            </a:solidFill>
            <a:ln w="9525" cap="rnd">
              <a:solidFill>
                <a:schemeClr val="tx1"/>
              </a:solidFill>
              <a:round/>
              <a:headEnd/>
              <a:tailEnd/>
            </a:ln>
          </p:spPr>
          <p:txBody>
            <a:bodyPr/>
            <a:lstStyle/>
            <a:p>
              <a:endParaRPr lang="en-US"/>
            </a:p>
          </p:txBody>
        </p:sp>
        <p:sp>
          <p:nvSpPr>
            <p:cNvPr id="399456" name="Freeform 92"/>
            <p:cNvSpPr>
              <a:spLocks/>
            </p:cNvSpPr>
            <p:nvPr/>
          </p:nvSpPr>
          <p:spPr bwMode="auto">
            <a:xfrm>
              <a:off x="1433" y="2824"/>
              <a:ext cx="176" cy="254"/>
            </a:xfrm>
            <a:custGeom>
              <a:avLst/>
              <a:gdLst>
                <a:gd name="T0" fmla="*/ 112 w 147"/>
                <a:gd name="T1" fmla="*/ 211 h 212"/>
                <a:gd name="T2" fmla="*/ 122 w 147"/>
                <a:gd name="T3" fmla="*/ 178 h 212"/>
                <a:gd name="T4" fmla="*/ 112 w 147"/>
                <a:gd name="T5" fmla="*/ 154 h 212"/>
                <a:gd name="T6" fmla="*/ 122 w 147"/>
                <a:gd name="T7" fmla="*/ 154 h 212"/>
                <a:gd name="T8" fmla="*/ 112 w 147"/>
                <a:gd name="T9" fmla="*/ 146 h 212"/>
                <a:gd name="T10" fmla="*/ 112 w 147"/>
                <a:gd name="T11" fmla="*/ 137 h 212"/>
                <a:gd name="T12" fmla="*/ 146 w 147"/>
                <a:gd name="T13" fmla="*/ 137 h 212"/>
                <a:gd name="T14" fmla="*/ 146 w 147"/>
                <a:gd name="T15" fmla="*/ 122 h 212"/>
                <a:gd name="T16" fmla="*/ 137 w 147"/>
                <a:gd name="T17" fmla="*/ 106 h 212"/>
                <a:gd name="T18" fmla="*/ 146 w 147"/>
                <a:gd name="T19" fmla="*/ 81 h 212"/>
                <a:gd name="T20" fmla="*/ 122 w 147"/>
                <a:gd name="T21" fmla="*/ 81 h 212"/>
                <a:gd name="T22" fmla="*/ 112 w 147"/>
                <a:gd name="T23" fmla="*/ 72 h 212"/>
                <a:gd name="T24" fmla="*/ 88 w 147"/>
                <a:gd name="T25" fmla="*/ 72 h 212"/>
                <a:gd name="T26" fmla="*/ 81 w 147"/>
                <a:gd name="T27" fmla="*/ 66 h 212"/>
                <a:gd name="T28" fmla="*/ 81 w 147"/>
                <a:gd name="T29" fmla="*/ 57 h 212"/>
                <a:gd name="T30" fmla="*/ 72 w 147"/>
                <a:gd name="T31" fmla="*/ 41 h 212"/>
                <a:gd name="T32" fmla="*/ 81 w 147"/>
                <a:gd name="T33" fmla="*/ 25 h 212"/>
                <a:gd name="T34" fmla="*/ 88 w 147"/>
                <a:gd name="T35" fmla="*/ 17 h 212"/>
                <a:gd name="T36" fmla="*/ 97 w 147"/>
                <a:gd name="T37" fmla="*/ 7 h 212"/>
                <a:gd name="T38" fmla="*/ 88 w 147"/>
                <a:gd name="T39" fmla="*/ 0 h 212"/>
                <a:gd name="T40" fmla="*/ 72 w 147"/>
                <a:gd name="T41" fmla="*/ 17 h 212"/>
                <a:gd name="T42" fmla="*/ 48 w 147"/>
                <a:gd name="T43" fmla="*/ 25 h 212"/>
                <a:gd name="T44" fmla="*/ 40 w 147"/>
                <a:gd name="T45" fmla="*/ 41 h 212"/>
                <a:gd name="T46" fmla="*/ 23 w 147"/>
                <a:gd name="T47" fmla="*/ 48 h 212"/>
                <a:gd name="T48" fmla="*/ 23 w 147"/>
                <a:gd name="T49" fmla="*/ 66 h 212"/>
                <a:gd name="T50" fmla="*/ 16 w 147"/>
                <a:gd name="T51" fmla="*/ 48 h 212"/>
                <a:gd name="T52" fmla="*/ 23 w 147"/>
                <a:gd name="T53" fmla="*/ 57 h 212"/>
                <a:gd name="T54" fmla="*/ 16 w 147"/>
                <a:gd name="T55" fmla="*/ 66 h 212"/>
                <a:gd name="T56" fmla="*/ 16 w 147"/>
                <a:gd name="T57" fmla="*/ 72 h 212"/>
                <a:gd name="T58" fmla="*/ 16 w 147"/>
                <a:gd name="T59" fmla="*/ 81 h 212"/>
                <a:gd name="T60" fmla="*/ 16 w 147"/>
                <a:gd name="T61" fmla="*/ 113 h 212"/>
                <a:gd name="T62" fmla="*/ 23 w 147"/>
                <a:gd name="T63" fmla="*/ 113 h 212"/>
                <a:gd name="T64" fmla="*/ 16 w 147"/>
                <a:gd name="T65" fmla="*/ 131 h 212"/>
                <a:gd name="T66" fmla="*/ 7 w 147"/>
                <a:gd name="T67" fmla="*/ 131 h 212"/>
                <a:gd name="T68" fmla="*/ 7 w 147"/>
                <a:gd name="T69" fmla="*/ 137 h 212"/>
                <a:gd name="T70" fmla="*/ 0 w 147"/>
                <a:gd name="T71" fmla="*/ 137 h 212"/>
                <a:gd name="T72" fmla="*/ 0 w 147"/>
                <a:gd name="T73" fmla="*/ 146 h 212"/>
                <a:gd name="T74" fmla="*/ 23 w 147"/>
                <a:gd name="T75" fmla="*/ 162 h 212"/>
                <a:gd name="T76" fmla="*/ 40 w 147"/>
                <a:gd name="T77" fmla="*/ 154 h 212"/>
                <a:gd name="T78" fmla="*/ 48 w 147"/>
                <a:gd name="T79" fmla="*/ 162 h 212"/>
                <a:gd name="T80" fmla="*/ 63 w 147"/>
                <a:gd name="T81" fmla="*/ 178 h 212"/>
                <a:gd name="T82" fmla="*/ 72 w 147"/>
                <a:gd name="T83" fmla="*/ 194 h 212"/>
                <a:gd name="T84" fmla="*/ 106 w 147"/>
                <a:gd name="T85" fmla="*/ 187 h 212"/>
                <a:gd name="T86" fmla="*/ 112 w 147"/>
                <a:gd name="T87" fmla="*/ 194 h 212"/>
                <a:gd name="T88" fmla="*/ 112 w 147"/>
                <a:gd name="T89" fmla="*/ 203 h 212"/>
                <a:gd name="T90" fmla="*/ 106 w 147"/>
                <a:gd name="T91" fmla="*/ 203 h 212"/>
                <a:gd name="T92" fmla="*/ 112 w 147"/>
                <a:gd name="T93" fmla="*/ 211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2"/>
                <a:gd name="T143" fmla="*/ 147 w 147"/>
                <a:gd name="T144" fmla="*/ 212 h 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57" name="Freeform 93"/>
            <p:cNvSpPr>
              <a:spLocks/>
            </p:cNvSpPr>
            <p:nvPr/>
          </p:nvSpPr>
          <p:spPr bwMode="auto">
            <a:xfrm>
              <a:off x="1403" y="2999"/>
              <a:ext cx="89" cy="98"/>
            </a:xfrm>
            <a:custGeom>
              <a:avLst/>
              <a:gdLst>
                <a:gd name="T0" fmla="*/ 73 w 74"/>
                <a:gd name="T1" fmla="*/ 16 h 82"/>
                <a:gd name="T2" fmla="*/ 65 w 74"/>
                <a:gd name="T3" fmla="*/ 8 h 82"/>
                <a:gd name="T4" fmla="*/ 48 w 74"/>
                <a:gd name="T5" fmla="*/ 16 h 82"/>
                <a:gd name="T6" fmla="*/ 25 w 74"/>
                <a:gd name="T7" fmla="*/ 0 h 82"/>
                <a:gd name="T8" fmla="*/ 8 w 74"/>
                <a:gd name="T9" fmla="*/ 8 h 82"/>
                <a:gd name="T10" fmla="*/ 8 w 74"/>
                <a:gd name="T11" fmla="*/ 16 h 82"/>
                <a:gd name="T12" fmla="*/ 0 w 74"/>
                <a:gd name="T13" fmla="*/ 25 h 82"/>
                <a:gd name="T14" fmla="*/ 0 w 74"/>
                <a:gd name="T15" fmla="*/ 41 h 82"/>
                <a:gd name="T16" fmla="*/ 8 w 74"/>
                <a:gd name="T17" fmla="*/ 57 h 82"/>
                <a:gd name="T18" fmla="*/ 8 w 74"/>
                <a:gd name="T19" fmla="*/ 48 h 82"/>
                <a:gd name="T20" fmla="*/ 17 w 74"/>
                <a:gd name="T21" fmla="*/ 48 h 82"/>
                <a:gd name="T22" fmla="*/ 8 w 74"/>
                <a:gd name="T23" fmla="*/ 57 h 82"/>
                <a:gd name="T24" fmla="*/ 0 w 74"/>
                <a:gd name="T25" fmla="*/ 73 h 82"/>
                <a:gd name="T26" fmla="*/ 17 w 74"/>
                <a:gd name="T27" fmla="*/ 81 h 82"/>
                <a:gd name="T28" fmla="*/ 41 w 74"/>
                <a:gd name="T29" fmla="*/ 57 h 82"/>
                <a:gd name="T30" fmla="*/ 57 w 74"/>
                <a:gd name="T31" fmla="*/ 48 h 82"/>
                <a:gd name="T32" fmla="*/ 65 w 74"/>
                <a:gd name="T33" fmla="*/ 41 h 82"/>
                <a:gd name="T34" fmla="*/ 73 w 74"/>
                <a:gd name="T35" fmla="*/ 25 h 82"/>
                <a:gd name="T36" fmla="*/ 65 w 74"/>
                <a:gd name="T37" fmla="*/ 16 h 82"/>
                <a:gd name="T38" fmla="*/ 73 w 74"/>
                <a:gd name="T39" fmla="*/ 16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82"/>
                <a:gd name="T62" fmla="*/ 74 w 74"/>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58" name="Freeform 94"/>
            <p:cNvSpPr>
              <a:spLocks/>
            </p:cNvSpPr>
            <p:nvPr/>
          </p:nvSpPr>
          <p:spPr bwMode="auto">
            <a:xfrm>
              <a:off x="1394" y="3018"/>
              <a:ext cx="195" cy="281"/>
            </a:xfrm>
            <a:custGeom>
              <a:avLst/>
              <a:gdLst>
                <a:gd name="T0" fmla="*/ 155 w 163"/>
                <a:gd name="T1" fmla="*/ 137 h 235"/>
                <a:gd name="T2" fmla="*/ 139 w 163"/>
                <a:gd name="T3" fmla="*/ 137 h 235"/>
                <a:gd name="T4" fmla="*/ 139 w 163"/>
                <a:gd name="T5" fmla="*/ 122 h 235"/>
                <a:gd name="T6" fmla="*/ 121 w 163"/>
                <a:gd name="T7" fmla="*/ 131 h 235"/>
                <a:gd name="T8" fmla="*/ 105 w 163"/>
                <a:gd name="T9" fmla="*/ 122 h 235"/>
                <a:gd name="T10" fmla="*/ 96 w 163"/>
                <a:gd name="T11" fmla="*/ 97 h 235"/>
                <a:gd name="T12" fmla="*/ 114 w 163"/>
                <a:gd name="T13" fmla="*/ 65 h 235"/>
                <a:gd name="T14" fmla="*/ 145 w 163"/>
                <a:gd name="T15" fmla="*/ 49 h 235"/>
                <a:gd name="T16" fmla="*/ 139 w 163"/>
                <a:gd name="T17" fmla="*/ 41 h 235"/>
                <a:gd name="T18" fmla="*/ 145 w 163"/>
                <a:gd name="T19" fmla="*/ 41 h 235"/>
                <a:gd name="T20" fmla="*/ 145 w 163"/>
                <a:gd name="T21" fmla="*/ 32 h 235"/>
                <a:gd name="T22" fmla="*/ 139 w 163"/>
                <a:gd name="T23" fmla="*/ 25 h 235"/>
                <a:gd name="T24" fmla="*/ 105 w 163"/>
                <a:gd name="T25" fmla="*/ 32 h 235"/>
                <a:gd name="T26" fmla="*/ 96 w 163"/>
                <a:gd name="T27" fmla="*/ 16 h 235"/>
                <a:gd name="T28" fmla="*/ 81 w 163"/>
                <a:gd name="T29" fmla="*/ 0 h 235"/>
                <a:gd name="T30" fmla="*/ 73 w 163"/>
                <a:gd name="T31" fmla="*/ 0 h 235"/>
                <a:gd name="T32" fmla="*/ 81 w 163"/>
                <a:gd name="T33" fmla="*/ 9 h 235"/>
                <a:gd name="T34" fmla="*/ 73 w 163"/>
                <a:gd name="T35" fmla="*/ 25 h 235"/>
                <a:gd name="T36" fmla="*/ 65 w 163"/>
                <a:gd name="T37" fmla="*/ 32 h 235"/>
                <a:gd name="T38" fmla="*/ 49 w 163"/>
                <a:gd name="T39" fmla="*/ 41 h 235"/>
                <a:gd name="T40" fmla="*/ 25 w 163"/>
                <a:gd name="T41" fmla="*/ 65 h 235"/>
                <a:gd name="T42" fmla="*/ 8 w 163"/>
                <a:gd name="T43" fmla="*/ 57 h 235"/>
                <a:gd name="T44" fmla="*/ 16 w 163"/>
                <a:gd name="T45" fmla="*/ 41 h 235"/>
                <a:gd name="T46" fmla="*/ 0 w 163"/>
                <a:gd name="T47" fmla="*/ 57 h 235"/>
                <a:gd name="T48" fmla="*/ 8 w 163"/>
                <a:gd name="T49" fmla="*/ 72 h 235"/>
                <a:gd name="T50" fmla="*/ 0 w 163"/>
                <a:gd name="T51" fmla="*/ 72 h 235"/>
                <a:gd name="T52" fmla="*/ 16 w 163"/>
                <a:gd name="T53" fmla="*/ 89 h 235"/>
                <a:gd name="T54" fmla="*/ 33 w 163"/>
                <a:gd name="T55" fmla="*/ 106 h 235"/>
                <a:gd name="T56" fmla="*/ 73 w 163"/>
                <a:gd name="T57" fmla="*/ 186 h 235"/>
                <a:gd name="T58" fmla="*/ 139 w 163"/>
                <a:gd name="T59" fmla="*/ 234 h 235"/>
                <a:gd name="T60" fmla="*/ 155 w 163"/>
                <a:gd name="T61" fmla="*/ 227 h 235"/>
                <a:gd name="T62" fmla="*/ 162 w 163"/>
                <a:gd name="T63" fmla="*/ 211 h 235"/>
                <a:gd name="T64" fmla="*/ 155 w 163"/>
                <a:gd name="T65" fmla="*/ 203 h 235"/>
                <a:gd name="T66" fmla="*/ 162 w 163"/>
                <a:gd name="T67" fmla="*/ 154 h 235"/>
                <a:gd name="T68" fmla="*/ 155 w 163"/>
                <a:gd name="T69" fmla="*/ 13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235"/>
                <a:gd name="T107" fmla="*/ 163 w 163"/>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59" name="Freeform 95"/>
            <p:cNvSpPr>
              <a:spLocks/>
            </p:cNvSpPr>
            <p:nvPr/>
          </p:nvSpPr>
          <p:spPr bwMode="auto">
            <a:xfrm>
              <a:off x="1579" y="3164"/>
              <a:ext cx="176" cy="213"/>
            </a:xfrm>
            <a:custGeom>
              <a:avLst/>
              <a:gdLst>
                <a:gd name="T0" fmla="*/ 146 w 147"/>
                <a:gd name="T1" fmla="*/ 137 h 178"/>
                <a:gd name="T2" fmla="*/ 146 w 147"/>
                <a:gd name="T3" fmla="*/ 112 h 178"/>
                <a:gd name="T4" fmla="*/ 137 w 147"/>
                <a:gd name="T5" fmla="*/ 96 h 178"/>
                <a:gd name="T6" fmla="*/ 137 w 147"/>
                <a:gd name="T7" fmla="*/ 89 h 178"/>
                <a:gd name="T8" fmla="*/ 121 w 147"/>
                <a:gd name="T9" fmla="*/ 89 h 178"/>
                <a:gd name="T10" fmla="*/ 112 w 147"/>
                <a:gd name="T11" fmla="*/ 72 h 178"/>
                <a:gd name="T12" fmla="*/ 112 w 147"/>
                <a:gd name="T13" fmla="*/ 64 h 178"/>
                <a:gd name="T14" fmla="*/ 105 w 147"/>
                <a:gd name="T15" fmla="*/ 49 h 178"/>
                <a:gd name="T16" fmla="*/ 56 w 147"/>
                <a:gd name="T17" fmla="*/ 32 h 178"/>
                <a:gd name="T18" fmla="*/ 49 w 147"/>
                <a:gd name="T19" fmla="*/ 24 h 178"/>
                <a:gd name="T20" fmla="*/ 49 w 147"/>
                <a:gd name="T21" fmla="*/ 0 h 178"/>
                <a:gd name="T22" fmla="*/ 32 w 147"/>
                <a:gd name="T23" fmla="*/ 0 h 178"/>
                <a:gd name="T24" fmla="*/ 15 w 147"/>
                <a:gd name="T25" fmla="*/ 15 h 178"/>
                <a:gd name="T26" fmla="*/ 0 w 147"/>
                <a:gd name="T27" fmla="*/ 15 h 178"/>
                <a:gd name="T28" fmla="*/ 7 w 147"/>
                <a:gd name="T29" fmla="*/ 32 h 178"/>
                <a:gd name="T30" fmla="*/ 0 w 147"/>
                <a:gd name="T31" fmla="*/ 81 h 178"/>
                <a:gd name="T32" fmla="*/ 7 w 147"/>
                <a:gd name="T33" fmla="*/ 89 h 178"/>
                <a:gd name="T34" fmla="*/ 0 w 147"/>
                <a:gd name="T35" fmla="*/ 105 h 178"/>
                <a:gd name="T36" fmla="*/ 7 w 147"/>
                <a:gd name="T37" fmla="*/ 129 h 178"/>
                <a:gd name="T38" fmla="*/ 7 w 147"/>
                <a:gd name="T39" fmla="*/ 137 h 178"/>
                <a:gd name="T40" fmla="*/ 15 w 147"/>
                <a:gd name="T41" fmla="*/ 177 h 178"/>
                <a:gd name="T42" fmla="*/ 24 w 147"/>
                <a:gd name="T43" fmla="*/ 177 h 178"/>
                <a:gd name="T44" fmla="*/ 40 w 147"/>
                <a:gd name="T45" fmla="*/ 161 h 178"/>
                <a:gd name="T46" fmla="*/ 65 w 147"/>
                <a:gd name="T47" fmla="*/ 171 h 178"/>
                <a:gd name="T48" fmla="*/ 72 w 147"/>
                <a:gd name="T49" fmla="*/ 161 h 178"/>
                <a:gd name="T50" fmla="*/ 89 w 147"/>
                <a:gd name="T51" fmla="*/ 171 h 178"/>
                <a:gd name="T52" fmla="*/ 97 w 147"/>
                <a:gd name="T53" fmla="*/ 129 h 178"/>
                <a:gd name="T54" fmla="*/ 129 w 147"/>
                <a:gd name="T55" fmla="*/ 129 h 178"/>
                <a:gd name="T56" fmla="*/ 146 w 147"/>
                <a:gd name="T57" fmla="*/ 13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78"/>
                <a:gd name="T89" fmla="*/ 147 w 147"/>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60" name="Freeform 96"/>
            <p:cNvSpPr>
              <a:spLocks/>
            </p:cNvSpPr>
            <p:nvPr/>
          </p:nvSpPr>
          <p:spPr bwMode="auto">
            <a:xfrm>
              <a:off x="1685" y="3318"/>
              <a:ext cx="127" cy="136"/>
            </a:xfrm>
            <a:custGeom>
              <a:avLst/>
              <a:gdLst>
                <a:gd name="T0" fmla="*/ 97 w 106"/>
                <a:gd name="T1" fmla="*/ 82 h 114"/>
                <a:gd name="T2" fmla="*/ 105 w 106"/>
                <a:gd name="T3" fmla="*/ 66 h 114"/>
                <a:gd name="T4" fmla="*/ 88 w 106"/>
                <a:gd name="T5" fmla="*/ 57 h 114"/>
                <a:gd name="T6" fmla="*/ 88 w 106"/>
                <a:gd name="T7" fmla="*/ 42 h 114"/>
                <a:gd name="T8" fmla="*/ 82 w 106"/>
                <a:gd name="T9" fmla="*/ 42 h 114"/>
                <a:gd name="T10" fmla="*/ 57 w 106"/>
                <a:gd name="T11" fmla="*/ 32 h 114"/>
                <a:gd name="T12" fmla="*/ 57 w 106"/>
                <a:gd name="T13" fmla="*/ 8 h 114"/>
                <a:gd name="T14" fmla="*/ 40 w 106"/>
                <a:gd name="T15" fmla="*/ 0 h 114"/>
                <a:gd name="T16" fmla="*/ 8 w 106"/>
                <a:gd name="T17" fmla="*/ 0 h 114"/>
                <a:gd name="T18" fmla="*/ 0 w 106"/>
                <a:gd name="T19" fmla="*/ 42 h 114"/>
                <a:gd name="T20" fmla="*/ 16 w 106"/>
                <a:gd name="T21" fmla="*/ 66 h 114"/>
                <a:gd name="T22" fmla="*/ 40 w 106"/>
                <a:gd name="T23" fmla="*/ 66 h 114"/>
                <a:gd name="T24" fmla="*/ 57 w 106"/>
                <a:gd name="T25" fmla="*/ 82 h 114"/>
                <a:gd name="T26" fmla="*/ 57 w 106"/>
                <a:gd name="T27" fmla="*/ 89 h 114"/>
                <a:gd name="T28" fmla="*/ 48 w 106"/>
                <a:gd name="T29" fmla="*/ 106 h 114"/>
                <a:gd name="T30" fmla="*/ 72 w 106"/>
                <a:gd name="T31" fmla="*/ 113 h 114"/>
                <a:gd name="T32" fmla="*/ 82 w 106"/>
                <a:gd name="T33" fmla="*/ 106 h 114"/>
                <a:gd name="T34" fmla="*/ 97 w 106"/>
                <a:gd name="T35" fmla="*/ 97 h 114"/>
                <a:gd name="T36" fmla="*/ 97 w 106"/>
                <a:gd name="T37" fmla="*/ 82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14"/>
                <a:gd name="T59" fmla="*/ 106 w 106"/>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61" name="Freeform 97"/>
            <p:cNvSpPr>
              <a:spLocks/>
            </p:cNvSpPr>
            <p:nvPr/>
          </p:nvSpPr>
          <p:spPr bwMode="auto">
            <a:xfrm>
              <a:off x="1743" y="3502"/>
              <a:ext cx="89" cy="79"/>
            </a:xfrm>
            <a:custGeom>
              <a:avLst/>
              <a:gdLst>
                <a:gd name="T0" fmla="*/ 65 w 75"/>
                <a:gd name="T1" fmla="*/ 49 h 66"/>
                <a:gd name="T2" fmla="*/ 74 w 75"/>
                <a:gd name="T3" fmla="*/ 31 h 66"/>
                <a:gd name="T4" fmla="*/ 65 w 75"/>
                <a:gd name="T5" fmla="*/ 25 h 66"/>
                <a:gd name="T6" fmla="*/ 40 w 75"/>
                <a:gd name="T7" fmla="*/ 8 h 66"/>
                <a:gd name="T8" fmla="*/ 34 w 75"/>
                <a:gd name="T9" fmla="*/ 8 h 66"/>
                <a:gd name="T10" fmla="*/ 24 w 75"/>
                <a:gd name="T11" fmla="*/ 0 h 66"/>
                <a:gd name="T12" fmla="*/ 15 w 75"/>
                <a:gd name="T13" fmla="*/ 0 h 66"/>
                <a:gd name="T14" fmla="*/ 0 w 75"/>
                <a:gd name="T15" fmla="*/ 56 h 66"/>
                <a:gd name="T16" fmla="*/ 9 w 75"/>
                <a:gd name="T17" fmla="*/ 56 h 66"/>
                <a:gd name="T18" fmla="*/ 34 w 75"/>
                <a:gd name="T19" fmla="*/ 65 h 66"/>
                <a:gd name="T20" fmla="*/ 57 w 75"/>
                <a:gd name="T21" fmla="*/ 65 h 66"/>
                <a:gd name="T22" fmla="*/ 65 w 75"/>
                <a:gd name="T23" fmla="*/ 49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6"/>
                <a:gd name="T38" fmla="*/ 75 w 75"/>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solidFill>
              <a:srgbClr val="CC99FF"/>
            </a:solidFill>
            <a:ln w="9525" cap="rnd">
              <a:solidFill>
                <a:schemeClr val="tx1"/>
              </a:solidFill>
              <a:round/>
              <a:headEnd/>
              <a:tailEnd/>
            </a:ln>
          </p:spPr>
          <p:txBody>
            <a:bodyPr/>
            <a:lstStyle/>
            <a:p>
              <a:endParaRPr lang="en-US"/>
            </a:p>
          </p:txBody>
        </p:sp>
        <p:sp>
          <p:nvSpPr>
            <p:cNvPr id="399462" name="Freeform 98"/>
            <p:cNvSpPr>
              <a:spLocks/>
            </p:cNvSpPr>
            <p:nvPr/>
          </p:nvSpPr>
          <p:spPr bwMode="auto">
            <a:xfrm>
              <a:off x="1508" y="2940"/>
              <a:ext cx="604" cy="622"/>
            </a:xfrm>
            <a:custGeom>
              <a:avLst/>
              <a:gdLst>
                <a:gd name="T0" fmla="*/ 285 w 505"/>
                <a:gd name="T1" fmla="*/ 16 h 520"/>
                <a:gd name="T2" fmla="*/ 261 w 505"/>
                <a:gd name="T3" fmla="*/ 40 h 520"/>
                <a:gd name="T4" fmla="*/ 236 w 505"/>
                <a:gd name="T5" fmla="*/ 34 h 520"/>
                <a:gd name="T6" fmla="*/ 220 w 505"/>
                <a:gd name="T7" fmla="*/ 40 h 520"/>
                <a:gd name="T8" fmla="*/ 188 w 505"/>
                <a:gd name="T9" fmla="*/ 49 h 520"/>
                <a:gd name="T10" fmla="*/ 180 w 505"/>
                <a:gd name="T11" fmla="*/ 9 h 520"/>
                <a:gd name="T12" fmla="*/ 171 w 505"/>
                <a:gd name="T13" fmla="*/ 0 h 520"/>
                <a:gd name="T14" fmla="*/ 140 w 505"/>
                <a:gd name="T15" fmla="*/ 16 h 520"/>
                <a:gd name="T16" fmla="*/ 124 w 505"/>
                <a:gd name="T17" fmla="*/ 16 h 520"/>
                <a:gd name="T18" fmla="*/ 131 w 505"/>
                <a:gd name="T19" fmla="*/ 40 h 520"/>
                <a:gd name="T20" fmla="*/ 99 w 505"/>
                <a:gd name="T21" fmla="*/ 57 h 520"/>
                <a:gd name="T22" fmla="*/ 83 w 505"/>
                <a:gd name="T23" fmla="*/ 40 h 520"/>
                <a:gd name="T24" fmla="*/ 49 w 505"/>
                <a:gd name="T25" fmla="*/ 49 h 520"/>
                <a:gd name="T26" fmla="*/ 49 w 505"/>
                <a:gd name="T27" fmla="*/ 57 h 520"/>
                <a:gd name="T28" fmla="*/ 49 w 505"/>
                <a:gd name="T29" fmla="*/ 114 h 520"/>
                <a:gd name="T30" fmla="*/ 0 w 505"/>
                <a:gd name="T31" fmla="*/ 162 h 520"/>
                <a:gd name="T32" fmla="*/ 25 w 505"/>
                <a:gd name="T33" fmla="*/ 196 h 520"/>
                <a:gd name="T34" fmla="*/ 43 w 505"/>
                <a:gd name="T35" fmla="*/ 202 h 520"/>
                <a:gd name="T36" fmla="*/ 74 w 505"/>
                <a:gd name="T37" fmla="*/ 202 h 520"/>
                <a:gd name="T38" fmla="*/ 108 w 505"/>
                <a:gd name="T39" fmla="*/ 187 h 520"/>
                <a:gd name="T40" fmla="*/ 115 w 505"/>
                <a:gd name="T41" fmla="*/ 219 h 520"/>
                <a:gd name="T42" fmla="*/ 171 w 505"/>
                <a:gd name="T43" fmla="*/ 251 h 520"/>
                <a:gd name="T44" fmla="*/ 180 w 505"/>
                <a:gd name="T45" fmla="*/ 276 h 520"/>
                <a:gd name="T46" fmla="*/ 196 w 505"/>
                <a:gd name="T47" fmla="*/ 283 h 520"/>
                <a:gd name="T48" fmla="*/ 205 w 505"/>
                <a:gd name="T49" fmla="*/ 324 h 520"/>
                <a:gd name="T50" fmla="*/ 230 w 505"/>
                <a:gd name="T51" fmla="*/ 358 h 520"/>
                <a:gd name="T52" fmla="*/ 236 w 505"/>
                <a:gd name="T53" fmla="*/ 373 h 520"/>
                <a:gd name="T54" fmla="*/ 245 w 505"/>
                <a:gd name="T55" fmla="*/ 398 h 520"/>
                <a:gd name="T56" fmla="*/ 261 w 505"/>
                <a:gd name="T57" fmla="*/ 422 h 520"/>
                <a:gd name="T58" fmla="*/ 211 w 505"/>
                <a:gd name="T59" fmla="*/ 470 h 520"/>
                <a:gd name="T60" fmla="*/ 230 w 505"/>
                <a:gd name="T61" fmla="*/ 478 h 520"/>
                <a:gd name="T62" fmla="*/ 261 w 505"/>
                <a:gd name="T63" fmla="*/ 495 h 520"/>
                <a:gd name="T64" fmla="*/ 261 w 505"/>
                <a:gd name="T65" fmla="*/ 519 h 520"/>
                <a:gd name="T66" fmla="*/ 293 w 505"/>
                <a:gd name="T67" fmla="*/ 485 h 520"/>
                <a:gd name="T68" fmla="*/ 326 w 505"/>
                <a:gd name="T69" fmla="*/ 438 h 520"/>
                <a:gd name="T70" fmla="*/ 333 w 505"/>
                <a:gd name="T71" fmla="*/ 389 h 520"/>
                <a:gd name="T72" fmla="*/ 375 w 505"/>
                <a:gd name="T73" fmla="*/ 364 h 520"/>
                <a:gd name="T74" fmla="*/ 407 w 505"/>
                <a:gd name="T75" fmla="*/ 358 h 520"/>
                <a:gd name="T76" fmla="*/ 423 w 505"/>
                <a:gd name="T77" fmla="*/ 341 h 520"/>
                <a:gd name="T78" fmla="*/ 439 w 505"/>
                <a:gd name="T79" fmla="*/ 299 h 520"/>
                <a:gd name="T80" fmla="*/ 447 w 505"/>
                <a:gd name="T81" fmla="*/ 236 h 520"/>
                <a:gd name="T82" fmla="*/ 504 w 505"/>
                <a:gd name="T83" fmla="*/ 162 h 520"/>
                <a:gd name="T84" fmla="*/ 472 w 505"/>
                <a:gd name="T85" fmla="*/ 130 h 520"/>
                <a:gd name="T86" fmla="*/ 416 w 505"/>
                <a:gd name="T87" fmla="*/ 106 h 520"/>
                <a:gd name="T88" fmla="*/ 375 w 505"/>
                <a:gd name="T89" fmla="*/ 97 h 520"/>
                <a:gd name="T90" fmla="*/ 375 w 505"/>
                <a:gd name="T91" fmla="*/ 81 h 520"/>
                <a:gd name="T92" fmla="*/ 333 w 505"/>
                <a:gd name="T93" fmla="*/ 74 h 520"/>
                <a:gd name="T94" fmla="*/ 326 w 505"/>
                <a:gd name="T95" fmla="*/ 65 h 520"/>
                <a:gd name="T96" fmla="*/ 302 w 505"/>
                <a:gd name="T97" fmla="*/ 65 h 520"/>
                <a:gd name="T98" fmla="*/ 293 w 505"/>
                <a:gd name="T99" fmla="*/ 74 h 520"/>
                <a:gd name="T100" fmla="*/ 293 w 505"/>
                <a:gd name="T101" fmla="*/ 65 h 520"/>
                <a:gd name="T102" fmla="*/ 310 w 505"/>
                <a:gd name="T103" fmla="*/ 40 h 520"/>
                <a:gd name="T104" fmla="*/ 293 w 505"/>
                <a:gd name="T105" fmla="*/ 16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5"/>
                <a:gd name="T160" fmla="*/ 0 h 520"/>
                <a:gd name="T161" fmla="*/ 505 w 50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63" name="Freeform 99"/>
            <p:cNvSpPr>
              <a:spLocks/>
            </p:cNvSpPr>
            <p:nvPr/>
          </p:nvSpPr>
          <p:spPr bwMode="auto">
            <a:xfrm>
              <a:off x="1811" y="2932"/>
              <a:ext cx="39" cy="57"/>
            </a:xfrm>
            <a:custGeom>
              <a:avLst/>
              <a:gdLst>
                <a:gd name="T0" fmla="*/ 0 w 33"/>
                <a:gd name="T1" fmla="*/ 41 h 48"/>
                <a:gd name="T2" fmla="*/ 8 w 33"/>
                <a:gd name="T3" fmla="*/ 47 h 48"/>
                <a:gd name="T4" fmla="*/ 17 w 33"/>
                <a:gd name="T5" fmla="*/ 41 h 48"/>
                <a:gd name="T6" fmla="*/ 32 w 33"/>
                <a:gd name="T7" fmla="*/ 23 h 48"/>
                <a:gd name="T8" fmla="*/ 0 w 33"/>
                <a:gd name="T9" fmla="*/ 0 h 48"/>
                <a:gd name="T10" fmla="*/ 0 w 33"/>
                <a:gd name="T11" fmla="*/ 7 h 48"/>
                <a:gd name="T12" fmla="*/ 0 w 33"/>
                <a:gd name="T13" fmla="*/ 23 h 48"/>
                <a:gd name="T14" fmla="*/ 0 w 33"/>
                <a:gd name="T15" fmla="*/ 41 h 4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8"/>
                <a:gd name="T26" fmla="*/ 33 w 3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8">
                  <a:moveTo>
                    <a:pt x="0" y="41"/>
                  </a:moveTo>
                  <a:lnTo>
                    <a:pt x="8" y="47"/>
                  </a:lnTo>
                  <a:lnTo>
                    <a:pt x="17" y="41"/>
                  </a:lnTo>
                  <a:lnTo>
                    <a:pt x="32" y="23"/>
                  </a:lnTo>
                  <a:lnTo>
                    <a:pt x="0" y="0"/>
                  </a:lnTo>
                  <a:lnTo>
                    <a:pt x="0" y="7"/>
                  </a:lnTo>
                  <a:lnTo>
                    <a:pt x="0" y="23"/>
                  </a:lnTo>
                  <a:lnTo>
                    <a:pt x="0" y="41"/>
                  </a:lnTo>
                </a:path>
              </a:pathLst>
            </a:custGeom>
            <a:solidFill>
              <a:srgbClr val="CC99FF"/>
            </a:solidFill>
            <a:ln w="9525" cap="rnd">
              <a:solidFill>
                <a:schemeClr val="tx1"/>
              </a:solidFill>
              <a:round/>
              <a:headEnd/>
              <a:tailEnd/>
            </a:ln>
          </p:spPr>
          <p:txBody>
            <a:bodyPr/>
            <a:lstStyle/>
            <a:p>
              <a:endParaRPr lang="en-US"/>
            </a:p>
          </p:txBody>
        </p:sp>
        <p:sp>
          <p:nvSpPr>
            <p:cNvPr id="399464" name="Freeform 100"/>
            <p:cNvSpPr>
              <a:spLocks/>
            </p:cNvSpPr>
            <p:nvPr/>
          </p:nvSpPr>
          <p:spPr bwMode="auto">
            <a:xfrm>
              <a:off x="1754" y="2932"/>
              <a:ext cx="58" cy="57"/>
            </a:xfrm>
            <a:custGeom>
              <a:avLst/>
              <a:gdLst>
                <a:gd name="T0" fmla="*/ 48 w 49"/>
                <a:gd name="T1" fmla="*/ 41 h 48"/>
                <a:gd name="T2" fmla="*/ 48 w 49"/>
                <a:gd name="T3" fmla="*/ 23 h 48"/>
                <a:gd name="T4" fmla="*/ 48 w 49"/>
                <a:gd name="T5" fmla="*/ 7 h 48"/>
                <a:gd name="T6" fmla="*/ 48 w 49"/>
                <a:gd name="T7" fmla="*/ 0 h 48"/>
                <a:gd name="T8" fmla="*/ 15 w 49"/>
                <a:gd name="T9" fmla="*/ 0 h 48"/>
                <a:gd name="T10" fmla="*/ 0 w 49"/>
                <a:gd name="T11" fmla="*/ 16 h 48"/>
                <a:gd name="T12" fmla="*/ 15 w 49"/>
                <a:gd name="T13" fmla="*/ 47 h 48"/>
                <a:gd name="T14" fmla="*/ 25 w 49"/>
                <a:gd name="T15" fmla="*/ 47 h 48"/>
                <a:gd name="T16" fmla="*/ 31 w 49"/>
                <a:gd name="T17" fmla="*/ 41 h 48"/>
                <a:gd name="T18" fmla="*/ 48 w 49"/>
                <a:gd name="T19" fmla="*/ 4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8"/>
                <a:gd name="T32" fmla="*/ 49 w 4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solidFill>
              <a:srgbClr val="CC99FF"/>
            </a:solidFill>
            <a:ln w="9525" cap="rnd">
              <a:solidFill>
                <a:schemeClr val="tx1"/>
              </a:solidFill>
              <a:round/>
              <a:headEnd/>
              <a:tailEnd/>
            </a:ln>
          </p:spPr>
          <p:txBody>
            <a:bodyPr/>
            <a:lstStyle/>
            <a:p>
              <a:endParaRPr lang="en-US"/>
            </a:p>
          </p:txBody>
        </p:sp>
        <p:sp>
          <p:nvSpPr>
            <p:cNvPr id="399465" name="Freeform 101"/>
            <p:cNvSpPr>
              <a:spLocks/>
            </p:cNvSpPr>
            <p:nvPr/>
          </p:nvSpPr>
          <p:spPr bwMode="auto">
            <a:xfrm>
              <a:off x="1704" y="2893"/>
              <a:ext cx="69" cy="107"/>
            </a:xfrm>
            <a:custGeom>
              <a:avLst/>
              <a:gdLst>
                <a:gd name="T0" fmla="*/ 16 w 57"/>
                <a:gd name="T1" fmla="*/ 0 h 90"/>
                <a:gd name="T2" fmla="*/ 32 w 57"/>
                <a:gd name="T3" fmla="*/ 9 h 90"/>
                <a:gd name="T4" fmla="*/ 32 w 57"/>
                <a:gd name="T5" fmla="*/ 15 h 90"/>
                <a:gd name="T6" fmla="*/ 41 w 57"/>
                <a:gd name="T7" fmla="*/ 15 h 90"/>
                <a:gd name="T8" fmla="*/ 56 w 57"/>
                <a:gd name="T9" fmla="*/ 33 h 90"/>
                <a:gd name="T10" fmla="*/ 41 w 57"/>
                <a:gd name="T11" fmla="*/ 49 h 90"/>
                <a:gd name="T12" fmla="*/ 56 w 57"/>
                <a:gd name="T13" fmla="*/ 80 h 90"/>
                <a:gd name="T14" fmla="*/ 32 w 57"/>
                <a:gd name="T15" fmla="*/ 89 h 90"/>
                <a:gd name="T16" fmla="*/ 24 w 57"/>
                <a:gd name="T17" fmla="*/ 89 h 90"/>
                <a:gd name="T18" fmla="*/ 16 w 57"/>
                <a:gd name="T19" fmla="*/ 74 h 90"/>
                <a:gd name="T20" fmla="*/ 16 w 57"/>
                <a:gd name="T21" fmla="*/ 49 h 90"/>
                <a:gd name="T22" fmla="*/ 16 w 57"/>
                <a:gd name="T23" fmla="*/ 40 h 90"/>
                <a:gd name="T24" fmla="*/ 7 w 57"/>
                <a:gd name="T25" fmla="*/ 40 h 90"/>
                <a:gd name="T26" fmla="*/ 0 w 57"/>
                <a:gd name="T27" fmla="*/ 33 h 90"/>
                <a:gd name="T28" fmla="*/ 0 w 57"/>
                <a:gd name="T29" fmla="*/ 15 h 90"/>
                <a:gd name="T30" fmla="*/ 7 w 57"/>
                <a:gd name="T31" fmla="*/ 15 h 90"/>
                <a:gd name="T32" fmla="*/ 7 w 57"/>
                <a:gd name="T33" fmla="*/ 9 h 90"/>
                <a:gd name="T34" fmla="*/ 16 w 57"/>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90"/>
                <a:gd name="T56" fmla="*/ 57 w 57"/>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solidFill>
              <a:srgbClr val="CC99FF"/>
            </a:solidFill>
            <a:ln w="9525" cap="rnd">
              <a:solidFill>
                <a:schemeClr val="tx1"/>
              </a:solidFill>
              <a:round/>
              <a:headEnd/>
              <a:tailEnd/>
            </a:ln>
          </p:spPr>
          <p:txBody>
            <a:bodyPr/>
            <a:lstStyle/>
            <a:p>
              <a:endParaRPr lang="en-US"/>
            </a:p>
          </p:txBody>
        </p:sp>
        <p:sp>
          <p:nvSpPr>
            <p:cNvPr id="399466" name="Freeform 102"/>
            <p:cNvSpPr>
              <a:spLocks/>
            </p:cNvSpPr>
            <p:nvPr/>
          </p:nvSpPr>
          <p:spPr bwMode="auto">
            <a:xfrm>
              <a:off x="1519" y="2833"/>
              <a:ext cx="206" cy="177"/>
            </a:xfrm>
            <a:custGeom>
              <a:avLst/>
              <a:gdLst>
                <a:gd name="T0" fmla="*/ 171 w 172"/>
                <a:gd name="T1" fmla="*/ 50 h 148"/>
                <a:gd name="T2" fmla="*/ 162 w 172"/>
                <a:gd name="T3" fmla="*/ 59 h 148"/>
                <a:gd name="T4" fmla="*/ 162 w 172"/>
                <a:gd name="T5" fmla="*/ 65 h 148"/>
                <a:gd name="T6" fmla="*/ 155 w 172"/>
                <a:gd name="T7" fmla="*/ 65 h 148"/>
                <a:gd name="T8" fmla="*/ 155 w 172"/>
                <a:gd name="T9" fmla="*/ 83 h 148"/>
                <a:gd name="T10" fmla="*/ 162 w 172"/>
                <a:gd name="T11" fmla="*/ 90 h 148"/>
                <a:gd name="T12" fmla="*/ 155 w 172"/>
                <a:gd name="T13" fmla="*/ 99 h 148"/>
                <a:gd name="T14" fmla="*/ 131 w 172"/>
                <a:gd name="T15" fmla="*/ 106 h 148"/>
                <a:gd name="T16" fmla="*/ 106 w 172"/>
                <a:gd name="T17" fmla="*/ 99 h 148"/>
                <a:gd name="T18" fmla="*/ 115 w 172"/>
                <a:gd name="T19" fmla="*/ 106 h 148"/>
                <a:gd name="T20" fmla="*/ 115 w 172"/>
                <a:gd name="T21" fmla="*/ 124 h 148"/>
                <a:gd name="T22" fmla="*/ 122 w 172"/>
                <a:gd name="T23" fmla="*/ 130 h 148"/>
                <a:gd name="T24" fmla="*/ 99 w 172"/>
                <a:gd name="T25" fmla="*/ 147 h 148"/>
                <a:gd name="T26" fmla="*/ 90 w 172"/>
                <a:gd name="T27" fmla="*/ 147 h 148"/>
                <a:gd name="T28" fmla="*/ 82 w 172"/>
                <a:gd name="T29" fmla="*/ 139 h 148"/>
                <a:gd name="T30" fmla="*/ 74 w 172"/>
                <a:gd name="T31" fmla="*/ 130 h 148"/>
                <a:gd name="T32" fmla="*/ 74 w 172"/>
                <a:gd name="T33" fmla="*/ 115 h 148"/>
                <a:gd name="T34" fmla="*/ 65 w 172"/>
                <a:gd name="T35" fmla="*/ 99 h 148"/>
                <a:gd name="T36" fmla="*/ 74 w 172"/>
                <a:gd name="T37" fmla="*/ 74 h 148"/>
                <a:gd name="T38" fmla="*/ 50 w 172"/>
                <a:gd name="T39" fmla="*/ 74 h 148"/>
                <a:gd name="T40" fmla="*/ 40 w 172"/>
                <a:gd name="T41" fmla="*/ 65 h 148"/>
                <a:gd name="T42" fmla="*/ 16 w 172"/>
                <a:gd name="T43" fmla="*/ 65 h 148"/>
                <a:gd name="T44" fmla="*/ 9 w 172"/>
                <a:gd name="T45" fmla="*/ 59 h 148"/>
                <a:gd name="T46" fmla="*/ 9 w 172"/>
                <a:gd name="T47" fmla="*/ 50 h 148"/>
                <a:gd name="T48" fmla="*/ 0 w 172"/>
                <a:gd name="T49" fmla="*/ 34 h 148"/>
                <a:gd name="T50" fmla="*/ 9 w 172"/>
                <a:gd name="T51" fmla="*/ 18 h 148"/>
                <a:gd name="T52" fmla="*/ 16 w 172"/>
                <a:gd name="T53" fmla="*/ 10 h 148"/>
                <a:gd name="T54" fmla="*/ 25 w 172"/>
                <a:gd name="T55" fmla="*/ 18 h 148"/>
                <a:gd name="T56" fmla="*/ 16 w 172"/>
                <a:gd name="T57" fmla="*/ 25 h 148"/>
                <a:gd name="T58" fmla="*/ 16 w 172"/>
                <a:gd name="T59" fmla="*/ 41 h 148"/>
                <a:gd name="T60" fmla="*/ 25 w 172"/>
                <a:gd name="T61" fmla="*/ 34 h 148"/>
                <a:gd name="T62" fmla="*/ 25 w 172"/>
                <a:gd name="T63" fmla="*/ 18 h 148"/>
                <a:gd name="T64" fmla="*/ 40 w 172"/>
                <a:gd name="T65" fmla="*/ 10 h 148"/>
                <a:gd name="T66" fmla="*/ 40 w 172"/>
                <a:gd name="T67" fmla="*/ 0 h 148"/>
                <a:gd name="T68" fmla="*/ 40 w 172"/>
                <a:gd name="T69" fmla="*/ 10 h 148"/>
                <a:gd name="T70" fmla="*/ 65 w 172"/>
                <a:gd name="T71" fmla="*/ 10 h 148"/>
                <a:gd name="T72" fmla="*/ 65 w 172"/>
                <a:gd name="T73" fmla="*/ 18 h 148"/>
                <a:gd name="T74" fmla="*/ 90 w 172"/>
                <a:gd name="T75" fmla="*/ 18 h 148"/>
                <a:gd name="T76" fmla="*/ 106 w 172"/>
                <a:gd name="T77" fmla="*/ 25 h 148"/>
                <a:gd name="T78" fmla="*/ 122 w 172"/>
                <a:gd name="T79" fmla="*/ 18 h 148"/>
                <a:gd name="T80" fmla="*/ 139 w 172"/>
                <a:gd name="T81" fmla="*/ 18 h 148"/>
                <a:gd name="T82" fmla="*/ 131 w 172"/>
                <a:gd name="T83" fmla="*/ 18 h 148"/>
                <a:gd name="T84" fmla="*/ 139 w 172"/>
                <a:gd name="T85" fmla="*/ 25 h 148"/>
                <a:gd name="T86" fmla="*/ 155 w 172"/>
                <a:gd name="T87" fmla="*/ 34 h 148"/>
                <a:gd name="T88" fmla="*/ 155 w 172"/>
                <a:gd name="T89" fmla="*/ 50 h 148"/>
                <a:gd name="T90" fmla="*/ 162 w 172"/>
                <a:gd name="T91" fmla="*/ 41 h 148"/>
                <a:gd name="T92" fmla="*/ 171 w 172"/>
                <a:gd name="T93" fmla="*/ 50 h 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48"/>
                <a:gd name="T143" fmla="*/ 172 w 172"/>
                <a:gd name="T144" fmla="*/ 148 h 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solidFill>
              <a:srgbClr val="CC99FF"/>
            </a:solidFill>
            <a:ln w="9525" cap="rnd">
              <a:solidFill>
                <a:schemeClr val="tx1"/>
              </a:solidFill>
              <a:round/>
              <a:headEnd type="none" w="sm" len="sm"/>
              <a:tailEnd type="none" w="sm" len="sm"/>
            </a:ln>
          </p:spPr>
          <p:txBody>
            <a:bodyPr/>
            <a:lstStyle/>
            <a:p>
              <a:endParaRPr lang="en-US"/>
            </a:p>
          </p:txBody>
        </p:sp>
        <p:sp>
          <p:nvSpPr>
            <p:cNvPr id="399467" name="Freeform 103"/>
            <p:cNvSpPr>
              <a:spLocks/>
            </p:cNvSpPr>
            <p:nvPr/>
          </p:nvSpPr>
          <p:spPr bwMode="auto">
            <a:xfrm>
              <a:off x="2994" y="1973"/>
              <a:ext cx="147" cy="128"/>
            </a:xfrm>
            <a:custGeom>
              <a:avLst/>
              <a:gdLst>
                <a:gd name="T0" fmla="*/ 112 w 123"/>
                <a:gd name="T1" fmla="*/ 88 h 107"/>
                <a:gd name="T2" fmla="*/ 106 w 123"/>
                <a:gd name="T3" fmla="*/ 72 h 107"/>
                <a:gd name="T4" fmla="*/ 106 w 123"/>
                <a:gd name="T5" fmla="*/ 65 h 107"/>
                <a:gd name="T6" fmla="*/ 112 w 123"/>
                <a:gd name="T7" fmla="*/ 72 h 107"/>
                <a:gd name="T8" fmla="*/ 122 w 123"/>
                <a:gd name="T9" fmla="*/ 57 h 107"/>
                <a:gd name="T10" fmla="*/ 112 w 123"/>
                <a:gd name="T11" fmla="*/ 57 h 107"/>
                <a:gd name="T12" fmla="*/ 97 w 123"/>
                <a:gd name="T13" fmla="*/ 32 h 107"/>
                <a:gd name="T14" fmla="*/ 97 w 123"/>
                <a:gd name="T15" fmla="*/ 16 h 107"/>
                <a:gd name="T16" fmla="*/ 90 w 123"/>
                <a:gd name="T17" fmla="*/ 7 h 107"/>
                <a:gd name="T18" fmla="*/ 65 w 123"/>
                <a:gd name="T19" fmla="*/ 0 h 107"/>
                <a:gd name="T20" fmla="*/ 49 w 123"/>
                <a:gd name="T21" fmla="*/ 16 h 107"/>
                <a:gd name="T22" fmla="*/ 49 w 123"/>
                <a:gd name="T23" fmla="*/ 25 h 107"/>
                <a:gd name="T24" fmla="*/ 32 w 123"/>
                <a:gd name="T25" fmla="*/ 32 h 107"/>
                <a:gd name="T26" fmla="*/ 32 w 123"/>
                <a:gd name="T27" fmla="*/ 47 h 107"/>
                <a:gd name="T28" fmla="*/ 25 w 123"/>
                <a:gd name="T29" fmla="*/ 47 h 107"/>
                <a:gd name="T30" fmla="*/ 7 w 123"/>
                <a:gd name="T31" fmla="*/ 57 h 107"/>
                <a:gd name="T32" fmla="*/ 0 w 123"/>
                <a:gd name="T33" fmla="*/ 57 h 107"/>
                <a:gd name="T34" fmla="*/ 7 w 123"/>
                <a:gd name="T35" fmla="*/ 72 h 107"/>
                <a:gd name="T36" fmla="*/ 0 w 123"/>
                <a:gd name="T37" fmla="*/ 88 h 107"/>
                <a:gd name="T38" fmla="*/ 0 w 123"/>
                <a:gd name="T39" fmla="*/ 106 h 107"/>
                <a:gd name="T40" fmla="*/ 15 w 123"/>
                <a:gd name="T41" fmla="*/ 97 h 107"/>
                <a:gd name="T42" fmla="*/ 32 w 123"/>
                <a:gd name="T43" fmla="*/ 97 h 107"/>
                <a:gd name="T44" fmla="*/ 57 w 123"/>
                <a:gd name="T45" fmla="*/ 106 h 107"/>
                <a:gd name="T46" fmla="*/ 65 w 123"/>
                <a:gd name="T47" fmla="*/ 106 h 107"/>
                <a:gd name="T48" fmla="*/ 72 w 123"/>
                <a:gd name="T49" fmla="*/ 106 h 107"/>
                <a:gd name="T50" fmla="*/ 81 w 123"/>
                <a:gd name="T51" fmla="*/ 106 h 107"/>
                <a:gd name="T52" fmla="*/ 97 w 123"/>
                <a:gd name="T53" fmla="*/ 106 h 107"/>
                <a:gd name="T54" fmla="*/ 106 w 123"/>
                <a:gd name="T55" fmla="*/ 88 h 107"/>
                <a:gd name="T56" fmla="*/ 112 w 123"/>
                <a:gd name="T57" fmla="*/ 88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107"/>
                <a:gd name="T89" fmla="*/ 123 w 123"/>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68" name="Freeform 104"/>
            <p:cNvSpPr>
              <a:spLocks/>
            </p:cNvSpPr>
            <p:nvPr/>
          </p:nvSpPr>
          <p:spPr bwMode="auto">
            <a:xfrm>
              <a:off x="2975" y="2079"/>
              <a:ext cx="281" cy="185"/>
            </a:xfrm>
            <a:custGeom>
              <a:avLst/>
              <a:gdLst>
                <a:gd name="T0" fmla="*/ 97 w 235"/>
                <a:gd name="T1" fmla="*/ 139 h 155"/>
                <a:gd name="T2" fmla="*/ 81 w 235"/>
                <a:gd name="T3" fmla="*/ 139 h 155"/>
                <a:gd name="T4" fmla="*/ 81 w 235"/>
                <a:gd name="T5" fmla="*/ 130 h 155"/>
                <a:gd name="T6" fmla="*/ 88 w 235"/>
                <a:gd name="T7" fmla="*/ 114 h 155"/>
                <a:gd name="T8" fmla="*/ 106 w 235"/>
                <a:gd name="T9" fmla="*/ 114 h 155"/>
                <a:gd name="T10" fmla="*/ 106 w 235"/>
                <a:gd name="T11" fmla="*/ 106 h 155"/>
                <a:gd name="T12" fmla="*/ 97 w 235"/>
                <a:gd name="T13" fmla="*/ 90 h 155"/>
                <a:gd name="T14" fmla="*/ 97 w 235"/>
                <a:gd name="T15" fmla="*/ 81 h 155"/>
                <a:gd name="T16" fmla="*/ 73 w 235"/>
                <a:gd name="T17" fmla="*/ 74 h 155"/>
                <a:gd name="T18" fmla="*/ 56 w 235"/>
                <a:gd name="T19" fmla="*/ 81 h 155"/>
                <a:gd name="T20" fmla="*/ 41 w 235"/>
                <a:gd name="T21" fmla="*/ 90 h 155"/>
                <a:gd name="T22" fmla="*/ 31 w 235"/>
                <a:gd name="T23" fmla="*/ 90 h 155"/>
                <a:gd name="T24" fmla="*/ 7 w 235"/>
                <a:gd name="T25" fmla="*/ 90 h 155"/>
                <a:gd name="T26" fmla="*/ 0 w 235"/>
                <a:gd name="T27" fmla="*/ 81 h 155"/>
                <a:gd name="T28" fmla="*/ 7 w 235"/>
                <a:gd name="T29" fmla="*/ 66 h 155"/>
                <a:gd name="T30" fmla="*/ 16 w 235"/>
                <a:gd name="T31" fmla="*/ 49 h 155"/>
                <a:gd name="T32" fmla="*/ 23 w 235"/>
                <a:gd name="T33" fmla="*/ 41 h 155"/>
                <a:gd name="T34" fmla="*/ 16 w 235"/>
                <a:gd name="T35" fmla="*/ 18 h 155"/>
                <a:gd name="T36" fmla="*/ 31 w 235"/>
                <a:gd name="T37" fmla="*/ 9 h 155"/>
                <a:gd name="T38" fmla="*/ 48 w 235"/>
                <a:gd name="T39" fmla="*/ 9 h 155"/>
                <a:gd name="T40" fmla="*/ 73 w 235"/>
                <a:gd name="T41" fmla="*/ 18 h 155"/>
                <a:gd name="T42" fmla="*/ 81 w 235"/>
                <a:gd name="T43" fmla="*/ 18 h 155"/>
                <a:gd name="T44" fmla="*/ 88 w 235"/>
                <a:gd name="T45" fmla="*/ 18 h 155"/>
                <a:gd name="T46" fmla="*/ 97 w 235"/>
                <a:gd name="T47" fmla="*/ 18 h 155"/>
                <a:gd name="T48" fmla="*/ 113 w 235"/>
                <a:gd name="T49" fmla="*/ 18 h 155"/>
                <a:gd name="T50" fmla="*/ 122 w 235"/>
                <a:gd name="T51" fmla="*/ 0 h 155"/>
                <a:gd name="T52" fmla="*/ 128 w 235"/>
                <a:gd name="T53" fmla="*/ 0 h 155"/>
                <a:gd name="T54" fmla="*/ 153 w 235"/>
                <a:gd name="T55" fmla="*/ 0 h 155"/>
                <a:gd name="T56" fmla="*/ 162 w 235"/>
                <a:gd name="T57" fmla="*/ 9 h 155"/>
                <a:gd name="T58" fmla="*/ 153 w 235"/>
                <a:gd name="T59" fmla="*/ 9 h 155"/>
                <a:gd name="T60" fmla="*/ 162 w 235"/>
                <a:gd name="T61" fmla="*/ 18 h 155"/>
                <a:gd name="T62" fmla="*/ 170 w 235"/>
                <a:gd name="T63" fmla="*/ 18 h 155"/>
                <a:gd name="T64" fmla="*/ 178 w 235"/>
                <a:gd name="T65" fmla="*/ 33 h 155"/>
                <a:gd name="T66" fmla="*/ 187 w 235"/>
                <a:gd name="T67" fmla="*/ 41 h 155"/>
                <a:gd name="T68" fmla="*/ 193 w 235"/>
                <a:gd name="T69" fmla="*/ 33 h 155"/>
                <a:gd name="T70" fmla="*/ 235 w 235"/>
                <a:gd name="T71" fmla="*/ 58 h 155"/>
                <a:gd name="T72" fmla="*/ 227 w 235"/>
                <a:gd name="T73" fmla="*/ 90 h 155"/>
                <a:gd name="T74" fmla="*/ 218 w 235"/>
                <a:gd name="T75" fmla="*/ 81 h 155"/>
                <a:gd name="T76" fmla="*/ 212 w 235"/>
                <a:gd name="T77" fmla="*/ 90 h 155"/>
                <a:gd name="T78" fmla="*/ 212 w 235"/>
                <a:gd name="T79" fmla="*/ 106 h 155"/>
                <a:gd name="T80" fmla="*/ 203 w 235"/>
                <a:gd name="T81" fmla="*/ 106 h 155"/>
                <a:gd name="T82" fmla="*/ 162 w 235"/>
                <a:gd name="T83" fmla="*/ 130 h 155"/>
                <a:gd name="T84" fmla="*/ 178 w 235"/>
                <a:gd name="T85" fmla="*/ 139 h 155"/>
                <a:gd name="T86" fmla="*/ 178 w 235"/>
                <a:gd name="T87" fmla="*/ 139 h 155"/>
                <a:gd name="T88" fmla="*/ 153 w 235"/>
                <a:gd name="T89" fmla="*/ 155 h 155"/>
                <a:gd name="T90" fmla="*/ 146 w 235"/>
                <a:gd name="T91" fmla="*/ 155 h 155"/>
                <a:gd name="T92" fmla="*/ 146 w 235"/>
                <a:gd name="T93" fmla="*/ 146 h 155"/>
                <a:gd name="T94" fmla="*/ 138 w 235"/>
                <a:gd name="T95" fmla="*/ 139 h 155"/>
                <a:gd name="T96" fmla="*/ 153 w 235"/>
                <a:gd name="T97" fmla="*/ 130 h 155"/>
                <a:gd name="T98" fmla="*/ 128 w 235"/>
                <a:gd name="T99" fmla="*/ 121 h 155"/>
                <a:gd name="T100" fmla="*/ 128 w 235"/>
                <a:gd name="T101" fmla="*/ 114 h 155"/>
                <a:gd name="T102" fmla="*/ 113 w 235"/>
                <a:gd name="T103" fmla="*/ 114 h 155"/>
                <a:gd name="T104" fmla="*/ 106 w 235"/>
                <a:gd name="T105" fmla="*/ 130 h 155"/>
                <a:gd name="T106" fmla="*/ 97 w 235"/>
                <a:gd name="T107" fmla="*/ 130 h 155"/>
                <a:gd name="T108" fmla="*/ 97 w 235"/>
                <a:gd name="T109" fmla="*/ 139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55"/>
                <a:gd name="T167" fmla="*/ 235 w 235"/>
                <a:gd name="T168" fmla="*/ 155 h 1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69" name="Freeform 105"/>
            <p:cNvSpPr>
              <a:spLocks/>
            </p:cNvSpPr>
            <p:nvPr/>
          </p:nvSpPr>
          <p:spPr bwMode="auto">
            <a:xfrm>
              <a:off x="2964" y="1926"/>
              <a:ext cx="109" cy="68"/>
            </a:xfrm>
            <a:custGeom>
              <a:avLst/>
              <a:gdLst>
                <a:gd name="T0" fmla="*/ 40 w 91"/>
                <a:gd name="T1" fmla="*/ 0 h 57"/>
                <a:gd name="T2" fmla="*/ 40 w 91"/>
                <a:gd name="T3" fmla="*/ 23 h 57"/>
                <a:gd name="T4" fmla="*/ 25 w 91"/>
                <a:gd name="T5" fmla="*/ 23 h 57"/>
                <a:gd name="T6" fmla="*/ 16 w 91"/>
                <a:gd name="T7" fmla="*/ 7 h 57"/>
                <a:gd name="T8" fmla="*/ 9 w 91"/>
                <a:gd name="T9" fmla="*/ 15 h 57"/>
                <a:gd name="T10" fmla="*/ 0 w 91"/>
                <a:gd name="T11" fmla="*/ 32 h 57"/>
                <a:gd name="T12" fmla="*/ 0 w 91"/>
                <a:gd name="T13" fmla="*/ 47 h 57"/>
                <a:gd name="T14" fmla="*/ 9 w 91"/>
                <a:gd name="T15" fmla="*/ 40 h 57"/>
                <a:gd name="T16" fmla="*/ 50 w 91"/>
                <a:gd name="T17" fmla="*/ 40 h 57"/>
                <a:gd name="T18" fmla="*/ 74 w 91"/>
                <a:gd name="T19" fmla="*/ 56 h 57"/>
                <a:gd name="T20" fmla="*/ 90 w 91"/>
                <a:gd name="T21" fmla="*/ 40 h 57"/>
                <a:gd name="T22" fmla="*/ 82 w 91"/>
                <a:gd name="T23" fmla="*/ 23 h 57"/>
                <a:gd name="T24" fmla="*/ 82 w 91"/>
                <a:gd name="T25" fmla="*/ 7 h 57"/>
                <a:gd name="T26" fmla="*/ 65 w 91"/>
                <a:gd name="T27" fmla="*/ 7 h 57"/>
                <a:gd name="T28" fmla="*/ 50 w 91"/>
                <a:gd name="T29" fmla="*/ 0 h 57"/>
                <a:gd name="T30" fmla="*/ 40 w 91"/>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57"/>
                <a:gd name="T50" fmla="*/ 91 w 91"/>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solidFill>
              <a:srgbClr val="FF99CC"/>
            </a:solidFill>
            <a:ln w="9525" cap="rnd">
              <a:solidFill>
                <a:schemeClr val="tx1"/>
              </a:solidFill>
              <a:round/>
              <a:headEnd/>
              <a:tailEnd/>
            </a:ln>
          </p:spPr>
          <p:txBody>
            <a:bodyPr/>
            <a:lstStyle/>
            <a:p>
              <a:endParaRPr lang="en-US"/>
            </a:p>
          </p:txBody>
        </p:sp>
        <p:sp>
          <p:nvSpPr>
            <p:cNvPr id="399470" name="Freeform 106"/>
            <p:cNvSpPr>
              <a:spLocks/>
            </p:cNvSpPr>
            <p:nvPr/>
          </p:nvSpPr>
          <p:spPr bwMode="auto">
            <a:xfrm>
              <a:off x="2964" y="1973"/>
              <a:ext cx="90" cy="70"/>
            </a:xfrm>
            <a:custGeom>
              <a:avLst/>
              <a:gdLst>
                <a:gd name="T0" fmla="*/ 0 w 75"/>
                <a:gd name="T1" fmla="*/ 25 h 58"/>
                <a:gd name="T2" fmla="*/ 0 w 75"/>
                <a:gd name="T3" fmla="*/ 16 h 58"/>
                <a:gd name="T4" fmla="*/ 0 w 75"/>
                <a:gd name="T5" fmla="*/ 7 h 58"/>
                <a:gd name="T6" fmla="*/ 9 w 75"/>
                <a:gd name="T7" fmla="*/ 0 h 58"/>
                <a:gd name="T8" fmla="*/ 50 w 75"/>
                <a:gd name="T9" fmla="*/ 0 h 58"/>
                <a:gd name="T10" fmla="*/ 74 w 75"/>
                <a:gd name="T11" fmla="*/ 16 h 58"/>
                <a:gd name="T12" fmla="*/ 74 w 75"/>
                <a:gd name="T13" fmla="*/ 25 h 58"/>
                <a:gd name="T14" fmla="*/ 57 w 75"/>
                <a:gd name="T15" fmla="*/ 32 h 58"/>
                <a:gd name="T16" fmla="*/ 57 w 75"/>
                <a:gd name="T17" fmla="*/ 47 h 58"/>
                <a:gd name="T18" fmla="*/ 50 w 75"/>
                <a:gd name="T19" fmla="*/ 47 h 58"/>
                <a:gd name="T20" fmla="*/ 32 w 75"/>
                <a:gd name="T21" fmla="*/ 57 h 58"/>
                <a:gd name="T22" fmla="*/ 25 w 75"/>
                <a:gd name="T23" fmla="*/ 57 h 58"/>
                <a:gd name="T24" fmla="*/ 16 w 75"/>
                <a:gd name="T25" fmla="*/ 47 h 58"/>
                <a:gd name="T26" fmla="*/ 16 w 75"/>
                <a:gd name="T27" fmla="*/ 25 h 58"/>
                <a:gd name="T28" fmla="*/ 0 w 75"/>
                <a:gd name="T29" fmla="*/ 25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58"/>
                <a:gd name="T47" fmla="*/ 75 w 7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71" name="Freeform 107"/>
            <p:cNvSpPr>
              <a:spLocks/>
            </p:cNvSpPr>
            <p:nvPr/>
          </p:nvSpPr>
          <p:spPr bwMode="auto">
            <a:xfrm>
              <a:off x="3003" y="1885"/>
              <a:ext cx="70" cy="50"/>
            </a:xfrm>
            <a:custGeom>
              <a:avLst/>
              <a:gdLst>
                <a:gd name="T0" fmla="*/ 8 w 59"/>
                <a:gd name="T1" fmla="*/ 34 h 42"/>
                <a:gd name="T2" fmla="*/ 0 w 59"/>
                <a:gd name="T3" fmla="*/ 24 h 42"/>
                <a:gd name="T4" fmla="*/ 0 w 59"/>
                <a:gd name="T5" fmla="*/ 9 h 42"/>
                <a:gd name="T6" fmla="*/ 8 w 59"/>
                <a:gd name="T7" fmla="*/ 0 h 42"/>
                <a:gd name="T8" fmla="*/ 58 w 59"/>
                <a:gd name="T9" fmla="*/ 0 h 42"/>
                <a:gd name="T10" fmla="*/ 50 w 59"/>
                <a:gd name="T11" fmla="*/ 9 h 42"/>
                <a:gd name="T12" fmla="*/ 42 w 59"/>
                <a:gd name="T13" fmla="*/ 9 h 42"/>
                <a:gd name="T14" fmla="*/ 50 w 59"/>
                <a:gd name="T15" fmla="*/ 34 h 42"/>
                <a:gd name="T16" fmla="*/ 50 w 59"/>
                <a:gd name="T17" fmla="*/ 41 h 42"/>
                <a:gd name="T18" fmla="*/ 33 w 59"/>
                <a:gd name="T19" fmla="*/ 41 h 42"/>
                <a:gd name="T20" fmla="*/ 18 w 59"/>
                <a:gd name="T21" fmla="*/ 34 h 42"/>
                <a:gd name="T22" fmla="*/ 8 w 5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2"/>
                <a:gd name="T38" fmla="*/ 59 w 5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solidFill>
              <a:srgbClr val="FF99CC"/>
            </a:solidFill>
            <a:ln w="9525" cap="rnd">
              <a:solidFill>
                <a:schemeClr val="tx1"/>
              </a:solidFill>
              <a:round/>
              <a:headEnd/>
              <a:tailEnd/>
            </a:ln>
          </p:spPr>
          <p:txBody>
            <a:bodyPr/>
            <a:lstStyle/>
            <a:p>
              <a:endParaRPr lang="en-US"/>
            </a:p>
          </p:txBody>
        </p:sp>
        <p:sp>
          <p:nvSpPr>
            <p:cNvPr id="399472" name="Freeform 108"/>
            <p:cNvSpPr>
              <a:spLocks/>
            </p:cNvSpPr>
            <p:nvPr/>
          </p:nvSpPr>
          <p:spPr bwMode="auto">
            <a:xfrm>
              <a:off x="2936" y="2003"/>
              <a:ext cx="49" cy="28"/>
            </a:xfrm>
            <a:custGeom>
              <a:avLst/>
              <a:gdLst>
                <a:gd name="T0" fmla="*/ 40 w 41"/>
                <a:gd name="T1" fmla="*/ 0 h 23"/>
                <a:gd name="T2" fmla="*/ 40 w 41"/>
                <a:gd name="T3" fmla="*/ 22 h 23"/>
                <a:gd name="T4" fmla="*/ 24 w 41"/>
                <a:gd name="T5" fmla="*/ 22 h 23"/>
                <a:gd name="T6" fmla="*/ 0 w 41"/>
                <a:gd name="T7" fmla="*/ 16 h 23"/>
                <a:gd name="T8" fmla="*/ 15 w 41"/>
                <a:gd name="T9" fmla="*/ 7 h 23"/>
                <a:gd name="T10" fmla="*/ 24 w 41"/>
                <a:gd name="T11" fmla="*/ 0 h 23"/>
                <a:gd name="T12" fmla="*/ 40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40" y="0"/>
                  </a:moveTo>
                  <a:lnTo>
                    <a:pt x="40" y="22"/>
                  </a:lnTo>
                  <a:lnTo>
                    <a:pt x="24" y="22"/>
                  </a:lnTo>
                  <a:lnTo>
                    <a:pt x="0" y="16"/>
                  </a:lnTo>
                  <a:lnTo>
                    <a:pt x="15" y="7"/>
                  </a:lnTo>
                  <a:lnTo>
                    <a:pt x="24" y="0"/>
                  </a:lnTo>
                  <a:lnTo>
                    <a:pt x="40" y="0"/>
                  </a:lnTo>
                </a:path>
              </a:pathLst>
            </a:custGeom>
            <a:solidFill>
              <a:srgbClr val="FF99CC"/>
            </a:solidFill>
            <a:ln w="9525" cap="rnd">
              <a:solidFill>
                <a:schemeClr val="tx1"/>
              </a:solidFill>
              <a:round/>
              <a:headEnd/>
              <a:tailEnd/>
            </a:ln>
          </p:spPr>
          <p:txBody>
            <a:bodyPr/>
            <a:lstStyle/>
            <a:p>
              <a:endParaRPr lang="en-US"/>
            </a:p>
          </p:txBody>
        </p:sp>
        <p:sp>
          <p:nvSpPr>
            <p:cNvPr id="399473" name="Freeform 109"/>
            <p:cNvSpPr>
              <a:spLocks/>
            </p:cNvSpPr>
            <p:nvPr/>
          </p:nvSpPr>
          <p:spPr bwMode="auto">
            <a:xfrm>
              <a:off x="3247" y="2283"/>
              <a:ext cx="106" cy="39"/>
            </a:xfrm>
            <a:custGeom>
              <a:avLst/>
              <a:gdLst>
                <a:gd name="T0" fmla="*/ 25 w 89"/>
                <a:gd name="T1" fmla="*/ 32 h 33"/>
                <a:gd name="T2" fmla="*/ 25 w 89"/>
                <a:gd name="T3" fmla="*/ 24 h 33"/>
                <a:gd name="T4" fmla="*/ 25 w 89"/>
                <a:gd name="T5" fmla="*/ 15 h 33"/>
                <a:gd name="T6" fmla="*/ 0 w 89"/>
                <a:gd name="T7" fmla="*/ 0 h 33"/>
                <a:gd name="T8" fmla="*/ 40 w 89"/>
                <a:gd name="T9" fmla="*/ 0 h 33"/>
                <a:gd name="T10" fmla="*/ 57 w 89"/>
                <a:gd name="T11" fmla="*/ 9 h 33"/>
                <a:gd name="T12" fmla="*/ 72 w 89"/>
                <a:gd name="T13" fmla="*/ 9 h 33"/>
                <a:gd name="T14" fmla="*/ 88 w 89"/>
                <a:gd name="T15" fmla="*/ 24 h 33"/>
                <a:gd name="T16" fmla="*/ 81 w 89"/>
                <a:gd name="T17" fmla="*/ 24 h 33"/>
                <a:gd name="T18" fmla="*/ 88 w 89"/>
                <a:gd name="T19" fmla="*/ 32 h 33"/>
                <a:gd name="T20" fmla="*/ 72 w 89"/>
                <a:gd name="T21" fmla="*/ 32 h 33"/>
                <a:gd name="T22" fmla="*/ 65 w 89"/>
                <a:gd name="T23" fmla="*/ 32 h 33"/>
                <a:gd name="T24" fmla="*/ 48 w 89"/>
                <a:gd name="T25" fmla="*/ 32 h 33"/>
                <a:gd name="T26" fmla="*/ 25 w 89"/>
                <a:gd name="T27" fmla="*/ 3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3"/>
                <a:gd name="T44" fmla="*/ 89 w 8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solidFill>
              <a:srgbClr val="FF8D3F"/>
            </a:solidFill>
            <a:ln w="9525" cap="rnd">
              <a:solidFill>
                <a:schemeClr val="tx1"/>
              </a:solidFill>
              <a:round/>
              <a:headEnd/>
              <a:tailEnd/>
            </a:ln>
          </p:spPr>
          <p:txBody>
            <a:bodyPr/>
            <a:lstStyle/>
            <a:p>
              <a:endParaRPr lang="en-US"/>
            </a:p>
          </p:txBody>
        </p:sp>
        <p:sp>
          <p:nvSpPr>
            <p:cNvPr id="399474" name="Freeform 110"/>
            <p:cNvSpPr>
              <a:spLocks/>
            </p:cNvSpPr>
            <p:nvPr/>
          </p:nvSpPr>
          <p:spPr bwMode="auto">
            <a:xfrm>
              <a:off x="3304" y="2321"/>
              <a:ext cx="49" cy="49"/>
            </a:xfrm>
            <a:custGeom>
              <a:avLst/>
              <a:gdLst>
                <a:gd name="T0" fmla="*/ 40 w 41"/>
                <a:gd name="T1" fmla="*/ 40 h 41"/>
                <a:gd name="T2" fmla="*/ 40 w 41"/>
                <a:gd name="T3" fmla="*/ 33 h 41"/>
                <a:gd name="T4" fmla="*/ 33 w 41"/>
                <a:gd name="T5" fmla="*/ 24 h 41"/>
                <a:gd name="T6" fmla="*/ 33 w 41"/>
                <a:gd name="T7" fmla="*/ 17 h 41"/>
                <a:gd name="T8" fmla="*/ 17 w 41"/>
                <a:gd name="T9" fmla="*/ 0 h 41"/>
                <a:gd name="T10" fmla="*/ 0 w 41"/>
                <a:gd name="T11" fmla="*/ 0 h 41"/>
                <a:gd name="T12" fmla="*/ 9 w 41"/>
                <a:gd name="T13" fmla="*/ 24 h 41"/>
                <a:gd name="T14" fmla="*/ 17 w 41"/>
                <a:gd name="T15" fmla="*/ 24 h 41"/>
                <a:gd name="T16" fmla="*/ 33 w 41"/>
                <a:gd name="T17" fmla="*/ 33 h 41"/>
                <a:gd name="T18" fmla="*/ 33 w 41"/>
                <a:gd name="T19" fmla="*/ 40 h 41"/>
                <a:gd name="T20" fmla="*/ 40 w 41"/>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1"/>
                <a:gd name="T35" fmla="*/ 41 w 4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solidFill>
              <a:schemeClr val="accent1"/>
            </a:solidFill>
            <a:ln w="9525" cap="rnd">
              <a:solidFill>
                <a:schemeClr val="tx1"/>
              </a:solidFill>
              <a:round/>
              <a:headEnd/>
              <a:tailEnd/>
            </a:ln>
          </p:spPr>
          <p:txBody>
            <a:bodyPr/>
            <a:lstStyle/>
            <a:p>
              <a:endParaRPr lang="en-US"/>
            </a:p>
          </p:txBody>
        </p:sp>
        <p:sp>
          <p:nvSpPr>
            <p:cNvPr id="399475" name="Freeform 111"/>
            <p:cNvSpPr>
              <a:spLocks/>
            </p:cNvSpPr>
            <p:nvPr/>
          </p:nvSpPr>
          <p:spPr bwMode="auto">
            <a:xfrm>
              <a:off x="3324" y="2350"/>
              <a:ext cx="21" cy="20"/>
            </a:xfrm>
            <a:custGeom>
              <a:avLst/>
              <a:gdLst>
                <a:gd name="T0" fmla="*/ 16 w 17"/>
                <a:gd name="T1" fmla="*/ 16 h 17"/>
                <a:gd name="T2" fmla="*/ 7 w 17"/>
                <a:gd name="T3" fmla="*/ 16 h 17"/>
                <a:gd name="T4" fmla="*/ 0 w 17"/>
                <a:gd name="T5" fmla="*/ 0 h 17"/>
                <a:gd name="T6" fmla="*/ 16 w 17"/>
                <a:gd name="T7" fmla="*/ 9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7" y="16"/>
                  </a:lnTo>
                  <a:lnTo>
                    <a:pt x="0" y="0"/>
                  </a:lnTo>
                  <a:lnTo>
                    <a:pt x="16" y="9"/>
                  </a:lnTo>
                  <a:lnTo>
                    <a:pt x="16" y="16"/>
                  </a:lnTo>
                </a:path>
              </a:pathLst>
            </a:custGeom>
            <a:solidFill>
              <a:srgbClr val="FF8D3F"/>
            </a:solidFill>
            <a:ln w="9525" cap="rnd">
              <a:solidFill>
                <a:schemeClr val="tx1"/>
              </a:solidFill>
              <a:round/>
              <a:headEnd/>
              <a:tailEnd/>
            </a:ln>
          </p:spPr>
          <p:txBody>
            <a:bodyPr/>
            <a:lstStyle/>
            <a:p>
              <a:endParaRPr lang="en-US"/>
            </a:p>
          </p:txBody>
        </p:sp>
        <p:sp>
          <p:nvSpPr>
            <p:cNvPr id="399476" name="Freeform 112"/>
            <p:cNvSpPr>
              <a:spLocks/>
            </p:cNvSpPr>
            <p:nvPr/>
          </p:nvSpPr>
          <p:spPr bwMode="auto">
            <a:xfrm>
              <a:off x="3324" y="2312"/>
              <a:ext cx="87" cy="69"/>
            </a:xfrm>
            <a:custGeom>
              <a:avLst/>
              <a:gdLst>
                <a:gd name="T0" fmla="*/ 23 w 73"/>
                <a:gd name="T1" fmla="*/ 48 h 58"/>
                <a:gd name="T2" fmla="*/ 40 w 73"/>
                <a:gd name="T3" fmla="*/ 41 h 58"/>
                <a:gd name="T4" fmla="*/ 48 w 73"/>
                <a:gd name="T5" fmla="*/ 41 h 58"/>
                <a:gd name="T6" fmla="*/ 40 w 73"/>
                <a:gd name="T7" fmla="*/ 48 h 58"/>
                <a:gd name="T8" fmla="*/ 57 w 73"/>
                <a:gd name="T9" fmla="*/ 57 h 58"/>
                <a:gd name="T10" fmla="*/ 48 w 73"/>
                <a:gd name="T11" fmla="*/ 48 h 58"/>
                <a:gd name="T12" fmla="*/ 57 w 73"/>
                <a:gd name="T13" fmla="*/ 48 h 58"/>
                <a:gd name="T14" fmla="*/ 57 w 73"/>
                <a:gd name="T15" fmla="*/ 32 h 58"/>
                <a:gd name="T16" fmla="*/ 72 w 73"/>
                <a:gd name="T17" fmla="*/ 25 h 58"/>
                <a:gd name="T18" fmla="*/ 57 w 73"/>
                <a:gd name="T19" fmla="*/ 16 h 58"/>
                <a:gd name="T20" fmla="*/ 48 w 73"/>
                <a:gd name="T21" fmla="*/ 0 h 58"/>
                <a:gd name="T22" fmla="*/ 40 w 73"/>
                <a:gd name="T23" fmla="*/ 8 h 58"/>
                <a:gd name="T24" fmla="*/ 32 w 73"/>
                <a:gd name="T25" fmla="*/ 8 h 58"/>
                <a:gd name="T26" fmla="*/ 23 w 73"/>
                <a:gd name="T27" fmla="*/ 0 h 58"/>
                <a:gd name="T28" fmla="*/ 16 w 73"/>
                <a:gd name="T29" fmla="*/ 0 h 58"/>
                <a:gd name="T30" fmla="*/ 23 w 73"/>
                <a:gd name="T31" fmla="*/ 8 h 58"/>
                <a:gd name="T32" fmla="*/ 7 w 73"/>
                <a:gd name="T33" fmla="*/ 8 h 58"/>
                <a:gd name="T34" fmla="*/ 0 w 73"/>
                <a:gd name="T35" fmla="*/ 8 h 58"/>
                <a:gd name="T36" fmla="*/ 16 w 73"/>
                <a:gd name="T37" fmla="*/ 25 h 58"/>
                <a:gd name="T38" fmla="*/ 16 w 73"/>
                <a:gd name="T39" fmla="*/ 32 h 58"/>
                <a:gd name="T40" fmla="*/ 23 w 73"/>
                <a:gd name="T41" fmla="*/ 41 h 58"/>
                <a:gd name="T42" fmla="*/ 23 w 73"/>
                <a:gd name="T43" fmla="*/ 4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58"/>
                <a:gd name="T68" fmla="*/ 73 w 7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477" name="Freeform 113"/>
            <p:cNvSpPr>
              <a:spLocks/>
            </p:cNvSpPr>
            <p:nvPr/>
          </p:nvSpPr>
          <p:spPr bwMode="auto">
            <a:xfrm>
              <a:off x="2809" y="1547"/>
              <a:ext cx="195" cy="457"/>
            </a:xfrm>
            <a:custGeom>
              <a:avLst/>
              <a:gdLst>
                <a:gd name="T0" fmla="*/ 0 w 163"/>
                <a:gd name="T1" fmla="*/ 299 h 383"/>
                <a:gd name="T2" fmla="*/ 9 w 163"/>
                <a:gd name="T3" fmla="*/ 299 h 383"/>
                <a:gd name="T4" fmla="*/ 9 w 163"/>
                <a:gd name="T5" fmla="*/ 276 h 383"/>
                <a:gd name="T6" fmla="*/ 18 w 163"/>
                <a:gd name="T7" fmla="*/ 267 h 383"/>
                <a:gd name="T8" fmla="*/ 18 w 163"/>
                <a:gd name="T9" fmla="*/ 243 h 383"/>
                <a:gd name="T10" fmla="*/ 18 w 163"/>
                <a:gd name="T11" fmla="*/ 236 h 383"/>
                <a:gd name="T12" fmla="*/ 9 w 163"/>
                <a:gd name="T13" fmla="*/ 202 h 383"/>
                <a:gd name="T14" fmla="*/ 18 w 163"/>
                <a:gd name="T15" fmla="*/ 170 h 383"/>
                <a:gd name="T16" fmla="*/ 25 w 163"/>
                <a:gd name="T17" fmla="*/ 162 h 383"/>
                <a:gd name="T18" fmla="*/ 41 w 163"/>
                <a:gd name="T19" fmla="*/ 155 h 383"/>
                <a:gd name="T20" fmla="*/ 33 w 163"/>
                <a:gd name="T21" fmla="*/ 137 h 383"/>
                <a:gd name="T22" fmla="*/ 41 w 163"/>
                <a:gd name="T23" fmla="*/ 122 h 383"/>
                <a:gd name="T24" fmla="*/ 50 w 163"/>
                <a:gd name="T25" fmla="*/ 97 h 383"/>
                <a:gd name="T26" fmla="*/ 65 w 163"/>
                <a:gd name="T27" fmla="*/ 73 h 383"/>
                <a:gd name="T28" fmla="*/ 65 w 163"/>
                <a:gd name="T29" fmla="*/ 56 h 383"/>
                <a:gd name="T30" fmla="*/ 75 w 163"/>
                <a:gd name="T31" fmla="*/ 41 h 383"/>
                <a:gd name="T32" fmla="*/ 81 w 163"/>
                <a:gd name="T33" fmla="*/ 31 h 383"/>
                <a:gd name="T34" fmla="*/ 90 w 163"/>
                <a:gd name="T35" fmla="*/ 31 h 383"/>
                <a:gd name="T36" fmla="*/ 90 w 163"/>
                <a:gd name="T37" fmla="*/ 16 h 383"/>
                <a:gd name="T38" fmla="*/ 98 w 163"/>
                <a:gd name="T39" fmla="*/ 16 h 383"/>
                <a:gd name="T40" fmla="*/ 115 w 163"/>
                <a:gd name="T41" fmla="*/ 16 h 383"/>
                <a:gd name="T42" fmla="*/ 115 w 163"/>
                <a:gd name="T43" fmla="*/ 0 h 383"/>
                <a:gd name="T44" fmla="*/ 121 w 163"/>
                <a:gd name="T45" fmla="*/ 0 h 383"/>
                <a:gd name="T46" fmla="*/ 155 w 163"/>
                <a:gd name="T47" fmla="*/ 31 h 383"/>
                <a:gd name="T48" fmla="*/ 162 w 163"/>
                <a:gd name="T49" fmla="*/ 105 h 383"/>
                <a:gd name="T50" fmla="*/ 146 w 163"/>
                <a:gd name="T51" fmla="*/ 105 h 383"/>
                <a:gd name="T52" fmla="*/ 130 w 163"/>
                <a:gd name="T53" fmla="*/ 122 h 383"/>
                <a:gd name="T54" fmla="*/ 130 w 163"/>
                <a:gd name="T55" fmla="*/ 130 h 383"/>
                <a:gd name="T56" fmla="*/ 130 w 163"/>
                <a:gd name="T57" fmla="*/ 137 h 383"/>
                <a:gd name="T58" fmla="*/ 139 w 163"/>
                <a:gd name="T59" fmla="*/ 146 h 383"/>
                <a:gd name="T60" fmla="*/ 121 w 163"/>
                <a:gd name="T61" fmla="*/ 162 h 383"/>
                <a:gd name="T62" fmla="*/ 98 w 163"/>
                <a:gd name="T63" fmla="*/ 187 h 383"/>
                <a:gd name="T64" fmla="*/ 81 w 163"/>
                <a:gd name="T65" fmla="*/ 212 h 383"/>
                <a:gd name="T66" fmla="*/ 81 w 163"/>
                <a:gd name="T67" fmla="*/ 252 h 383"/>
                <a:gd name="T68" fmla="*/ 98 w 163"/>
                <a:gd name="T69" fmla="*/ 276 h 383"/>
                <a:gd name="T70" fmla="*/ 90 w 163"/>
                <a:gd name="T71" fmla="*/ 283 h 383"/>
                <a:gd name="T72" fmla="*/ 90 w 163"/>
                <a:gd name="T73" fmla="*/ 292 h 383"/>
                <a:gd name="T74" fmla="*/ 75 w 163"/>
                <a:gd name="T75" fmla="*/ 307 h 383"/>
                <a:gd name="T76" fmla="*/ 65 w 163"/>
                <a:gd name="T77" fmla="*/ 364 h 383"/>
                <a:gd name="T78" fmla="*/ 50 w 163"/>
                <a:gd name="T79" fmla="*/ 364 h 383"/>
                <a:gd name="T80" fmla="*/ 41 w 163"/>
                <a:gd name="T81" fmla="*/ 373 h 383"/>
                <a:gd name="T82" fmla="*/ 41 w 163"/>
                <a:gd name="T83" fmla="*/ 382 h 383"/>
                <a:gd name="T84" fmla="*/ 25 w 163"/>
                <a:gd name="T85" fmla="*/ 382 h 383"/>
                <a:gd name="T86" fmla="*/ 18 w 163"/>
                <a:gd name="T87" fmla="*/ 364 h 383"/>
                <a:gd name="T88" fmla="*/ 25 w 163"/>
                <a:gd name="T89" fmla="*/ 357 h 383"/>
                <a:gd name="T90" fmla="*/ 18 w 163"/>
                <a:gd name="T91" fmla="*/ 349 h 383"/>
                <a:gd name="T92" fmla="*/ 0 w 163"/>
                <a:gd name="T93" fmla="*/ 299 h 3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383"/>
                <a:gd name="T143" fmla="*/ 163 w 163"/>
                <a:gd name="T144" fmla="*/ 383 h 3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78" name="Freeform 114"/>
            <p:cNvSpPr>
              <a:spLocks/>
            </p:cNvSpPr>
            <p:nvPr/>
          </p:nvSpPr>
          <p:spPr bwMode="auto">
            <a:xfrm>
              <a:off x="2519" y="2003"/>
              <a:ext cx="41" cy="40"/>
            </a:xfrm>
            <a:custGeom>
              <a:avLst/>
              <a:gdLst>
                <a:gd name="T0" fmla="*/ 25 w 35"/>
                <a:gd name="T1" fmla="*/ 32 h 33"/>
                <a:gd name="T2" fmla="*/ 25 w 35"/>
                <a:gd name="T3" fmla="*/ 22 h 33"/>
                <a:gd name="T4" fmla="*/ 9 w 35"/>
                <a:gd name="T5" fmla="*/ 22 h 33"/>
                <a:gd name="T6" fmla="*/ 0 w 35"/>
                <a:gd name="T7" fmla="*/ 16 h 33"/>
                <a:gd name="T8" fmla="*/ 9 w 35"/>
                <a:gd name="T9" fmla="*/ 0 h 33"/>
                <a:gd name="T10" fmla="*/ 25 w 35"/>
                <a:gd name="T11" fmla="*/ 7 h 33"/>
                <a:gd name="T12" fmla="*/ 34 w 35"/>
                <a:gd name="T13" fmla="*/ 22 h 33"/>
                <a:gd name="T14" fmla="*/ 25 w 35"/>
                <a:gd name="T15" fmla="*/ 32 h 3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3"/>
                <a:gd name="T26" fmla="*/ 35 w 3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3">
                  <a:moveTo>
                    <a:pt x="25" y="32"/>
                  </a:moveTo>
                  <a:lnTo>
                    <a:pt x="25" y="22"/>
                  </a:lnTo>
                  <a:lnTo>
                    <a:pt x="9" y="22"/>
                  </a:lnTo>
                  <a:lnTo>
                    <a:pt x="0" y="16"/>
                  </a:lnTo>
                  <a:lnTo>
                    <a:pt x="9" y="0"/>
                  </a:lnTo>
                  <a:lnTo>
                    <a:pt x="25" y="7"/>
                  </a:lnTo>
                  <a:lnTo>
                    <a:pt x="34" y="22"/>
                  </a:lnTo>
                  <a:lnTo>
                    <a:pt x="25" y="32"/>
                  </a:lnTo>
                </a:path>
              </a:pathLst>
            </a:custGeom>
            <a:solidFill>
              <a:srgbClr val="FF99CC"/>
            </a:solidFill>
            <a:ln w="9525" cap="rnd">
              <a:solidFill>
                <a:schemeClr val="tx1"/>
              </a:solidFill>
              <a:round/>
              <a:headEnd/>
              <a:tailEnd/>
            </a:ln>
          </p:spPr>
          <p:txBody>
            <a:bodyPr/>
            <a:lstStyle/>
            <a:p>
              <a:endParaRPr lang="en-US"/>
            </a:p>
          </p:txBody>
        </p:sp>
        <p:sp>
          <p:nvSpPr>
            <p:cNvPr id="399479" name="Freeform 115"/>
            <p:cNvSpPr>
              <a:spLocks/>
            </p:cNvSpPr>
            <p:nvPr/>
          </p:nvSpPr>
          <p:spPr bwMode="auto">
            <a:xfrm>
              <a:off x="2479" y="2003"/>
              <a:ext cx="71" cy="98"/>
            </a:xfrm>
            <a:custGeom>
              <a:avLst/>
              <a:gdLst>
                <a:gd name="T0" fmla="*/ 42 w 59"/>
                <a:gd name="T1" fmla="*/ 0 h 82"/>
                <a:gd name="T2" fmla="*/ 33 w 59"/>
                <a:gd name="T3" fmla="*/ 16 h 82"/>
                <a:gd name="T4" fmla="*/ 42 w 59"/>
                <a:gd name="T5" fmla="*/ 22 h 82"/>
                <a:gd name="T6" fmla="*/ 58 w 59"/>
                <a:gd name="T7" fmla="*/ 22 h 82"/>
                <a:gd name="T8" fmla="*/ 58 w 59"/>
                <a:gd name="T9" fmla="*/ 32 h 82"/>
                <a:gd name="T10" fmla="*/ 58 w 59"/>
                <a:gd name="T11" fmla="*/ 47 h 82"/>
                <a:gd name="T12" fmla="*/ 49 w 59"/>
                <a:gd name="T13" fmla="*/ 72 h 82"/>
                <a:gd name="T14" fmla="*/ 8 w 59"/>
                <a:gd name="T15" fmla="*/ 81 h 82"/>
                <a:gd name="T16" fmla="*/ 0 w 59"/>
                <a:gd name="T17" fmla="*/ 72 h 82"/>
                <a:gd name="T18" fmla="*/ 8 w 59"/>
                <a:gd name="T19" fmla="*/ 72 h 82"/>
                <a:gd name="T20" fmla="*/ 18 w 59"/>
                <a:gd name="T21" fmla="*/ 47 h 82"/>
                <a:gd name="T22" fmla="*/ 8 w 59"/>
                <a:gd name="T23" fmla="*/ 40 h 82"/>
                <a:gd name="T24" fmla="*/ 18 w 59"/>
                <a:gd name="T25" fmla="*/ 32 h 82"/>
                <a:gd name="T26" fmla="*/ 8 w 59"/>
                <a:gd name="T27" fmla="*/ 32 h 82"/>
                <a:gd name="T28" fmla="*/ 8 w 59"/>
                <a:gd name="T29" fmla="*/ 22 h 82"/>
                <a:gd name="T30" fmla="*/ 25 w 59"/>
                <a:gd name="T31" fmla="*/ 22 h 82"/>
                <a:gd name="T32" fmla="*/ 33 w 59"/>
                <a:gd name="T33" fmla="*/ 16 h 82"/>
                <a:gd name="T34" fmla="*/ 25 w 59"/>
                <a:gd name="T35" fmla="*/ 16 h 82"/>
                <a:gd name="T36" fmla="*/ 25 w 59"/>
                <a:gd name="T37" fmla="*/ 7 h 82"/>
                <a:gd name="T38" fmla="*/ 42 w 59"/>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82"/>
                <a:gd name="T62" fmla="*/ 59 w 59"/>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solidFill>
              <a:srgbClr val="FF99CC"/>
            </a:solidFill>
            <a:ln w="9525" cap="rnd">
              <a:solidFill>
                <a:schemeClr val="tx1"/>
              </a:solidFill>
              <a:round/>
              <a:headEnd/>
              <a:tailEnd/>
            </a:ln>
          </p:spPr>
          <p:txBody>
            <a:bodyPr/>
            <a:lstStyle/>
            <a:p>
              <a:endParaRPr lang="en-US"/>
            </a:p>
          </p:txBody>
        </p:sp>
        <p:sp>
          <p:nvSpPr>
            <p:cNvPr id="399480" name="Freeform 116"/>
            <p:cNvSpPr>
              <a:spLocks/>
            </p:cNvSpPr>
            <p:nvPr/>
          </p:nvSpPr>
          <p:spPr bwMode="auto">
            <a:xfrm>
              <a:off x="2760" y="1943"/>
              <a:ext cx="50" cy="70"/>
            </a:xfrm>
            <a:custGeom>
              <a:avLst/>
              <a:gdLst>
                <a:gd name="T0" fmla="*/ 9 w 42"/>
                <a:gd name="T1" fmla="*/ 57 h 58"/>
                <a:gd name="T2" fmla="*/ 19 w 42"/>
                <a:gd name="T3" fmla="*/ 57 h 58"/>
                <a:gd name="T4" fmla="*/ 25 w 42"/>
                <a:gd name="T5" fmla="*/ 57 h 58"/>
                <a:gd name="T6" fmla="*/ 34 w 42"/>
                <a:gd name="T7" fmla="*/ 32 h 58"/>
                <a:gd name="T8" fmla="*/ 41 w 42"/>
                <a:gd name="T9" fmla="*/ 32 h 58"/>
                <a:gd name="T10" fmla="*/ 41 w 42"/>
                <a:gd name="T11" fmla="*/ 25 h 58"/>
                <a:gd name="T12" fmla="*/ 34 w 42"/>
                <a:gd name="T13" fmla="*/ 25 h 58"/>
                <a:gd name="T14" fmla="*/ 34 w 42"/>
                <a:gd name="T15" fmla="*/ 0 h 58"/>
                <a:gd name="T16" fmla="*/ 9 w 42"/>
                <a:gd name="T17" fmla="*/ 8 h 58"/>
                <a:gd name="T18" fmla="*/ 0 w 42"/>
                <a:gd name="T19" fmla="*/ 25 h 58"/>
                <a:gd name="T20" fmla="*/ 0 w 42"/>
                <a:gd name="T21" fmla="*/ 41 h 58"/>
                <a:gd name="T22" fmla="*/ 9 w 42"/>
                <a:gd name="T23" fmla="*/ 50 h 58"/>
                <a:gd name="T24" fmla="*/ 9 w 42"/>
                <a:gd name="T25" fmla="*/ 57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8"/>
                <a:gd name="T41" fmla="*/ 42 w 42"/>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solidFill>
              <a:srgbClr val="FF99CC"/>
            </a:solidFill>
            <a:ln w="9525" cap="rnd">
              <a:solidFill>
                <a:schemeClr val="tx1"/>
              </a:solidFill>
              <a:round/>
              <a:headEnd/>
              <a:tailEnd/>
            </a:ln>
          </p:spPr>
          <p:txBody>
            <a:bodyPr/>
            <a:lstStyle/>
            <a:p>
              <a:endParaRPr lang="en-US"/>
            </a:p>
          </p:txBody>
        </p:sp>
        <p:sp>
          <p:nvSpPr>
            <p:cNvPr id="399481" name="Freeform 117"/>
            <p:cNvSpPr>
              <a:spLocks/>
            </p:cNvSpPr>
            <p:nvPr/>
          </p:nvSpPr>
          <p:spPr bwMode="auto">
            <a:xfrm>
              <a:off x="2693" y="2051"/>
              <a:ext cx="61" cy="68"/>
            </a:xfrm>
            <a:custGeom>
              <a:avLst/>
              <a:gdLst>
                <a:gd name="T0" fmla="*/ 33 w 51"/>
                <a:gd name="T1" fmla="*/ 56 h 57"/>
                <a:gd name="T2" fmla="*/ 33 w 51"/>
                <a:gd name="T3" fmla="*/ 32 h 57"/>
                <a:gd name="T4" fmla="*/ 41 w 51"/>
                <a:gd name="T5" fmla="*/ 23 h 57"/>
                <a:gd name="T6" fmla="*/ 50 w 51"/>
                <a:gd name="T7" fmla="*/ 0 h 57"/>
                <a:gd name="T8" fmla="*/ 25 w 51"/>
                <a:gd name="T9" fmla="*/ 7 h 57"/>
                <a:gd name="T10" fmla="*/ 33 w 51"/>
                <a:gd name="T11" fmla="*/ 23 h 57"/>
                <a:gd name="T12" fmla="*/ 25 w 51"/>
                <a:gd name="T13" fmla="*/ 23 h 57"/>
                <a:gd name="T14" fmla="*/ 25 w 51"/>
                <a:gd name="T15" fmla="*/ 16 h 57"/>
                <a:gd name="T16" fmla="*/ 16 w 51"/>
                <a:gd name="T17" fmla="*/ 16 h 57"/>
                <a:gd name="T18" fmla="*/ 0 w 51"/>
                <a:gd name="T19" fmla="*/ 47 h 57"/>
                <a:gd name="T20" fmla="*/ 25 w 51"/>
                <a:gd name="T21" fmla="*/ 47 h 57"/>
                <a:gd name="T22" fmla="*/ 33 w 51"/>
                <a:gd name="T23" fmla="*/ 5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57"/>
                <a:gd name="T38" fmla="*/ 51 w 5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solidFill>
              <a:srgbClr val="FF99CC"/>
            </a:solidFill>
            <a:ln w="9525" cap="rnd">
              <a:solidFill>
                <a:schemeClr val="tx1"/>
              </a:solidFill>
              <a:round/>
              <a:headEnd/>
              <a:tailEnd/>
            </a:ln>
          </p:spPr>
          <p:txBody>
            <a:bodyPr/>
            <a:lstStyle/>
            <a:p>
              <a:endParaRPr lang="en-US"/>
            </a:p>
          </p:txBody>
        </p:sp>
        <p:sp>
          <p:nvSpPr>
            <p:cNvPr id="399482" name="Freeform 118"/>
            <p:cNvSpPr>
              <a:spLocks/>
            </p:cNvSpPr>
            <p:nvPr/>
          </p:nvSpPr>
          <p:spPr bwMode="auto">
            <a:xfrm>
              <a:off x="2682" y="2107"/>
              <a:ext cx="52" cy="42"/>
            </a:xfrm>
            <a:custGeom>
              <a:avLst/>
              <a:gdLst>
                <a:gd name="T0" fmla="*/ 34 w 43"/>
                <a:gd name="T1" fmla="*/ 34 h 35"/>
                <a:gd name="T2" fmla="*/ 25 w 43"/>
                <a:gd name="T3" fmla="*/ 34 h 35"/>
                <a:gd name="T4" fmla="*/ 25 w 43"/>
                <a:gd name="T5" fmla="*/ 25 h 35"/>
                <a:gd name="T6" fmla="*/ 18 w 43"/>
                <a:gd name="T7" fmla="*/ 25 h 35"/>
                <a:gd name="T8" fmla="*/ 18 w 43"/>
                <a:gd name="T9" fmla="*/ 17 h 35"/>
                <a:gd name="T10" fmla="*/ 0 w 43"/>
                <a:gd name="T11" fmla="*/ 9 h 35"/>
                <a:gd name="T12" fmla="*/ 0 w 43"/>
                <a:gd name="T13" fmla="*/ 0 h 35"/>
                <a:gd name="T14" fmla="*/ 9 w 43"/>
                <a:gd name="T15" fmla="*/ 0 h 35"/>
                <a:gd name="T16" fmla="*/ 34 w 43"/>
                <a:gd name="T17" fmla="*/ 0 h 35"/>
                <a:gd name="T18" fmla="*/ 42 w 43"/>
                <a:gd name="T19" fmla="*/ 9 h 35"/>
                <a:gd name="T20" fmla="*/ 42 w 43"/>
                <a:gd name="T21" fmla="*/ 25 h 35"/>
                <a:gd name="T22" fmla="*/ 34 w 43"/>
                <a:gd name="T23" fmla="*/ 25 h 35"/>
                <a:gd name="T24" fmla="*/ 34 w 43"/>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5"/>
                <a:gd name="T41" fmla="*/ 43 w 4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solidFill>
              <a:srgbClr val="FF99CC"/>
            </a:solidFill>
            <a:ln w="9525" cap="rnd">
              <a:solidFill>
                <a:schemeClr val="tx1"/>
              </a:solidFill>
              <a:round/>
              <a:headEnd/>
              <a:tailEnd/>
            </a:ln>
          </p:spPr>
          <p:txBody>
            <a:bodyPr/>
            <a:lstStyle/>
            <a:p>
              <a:endParaRPr lang="en-US"/>
            </a:p>
          </p:txBody>
        </p:sp>
        <p:sp>
          <p:nvSpPr>
            <p:cNvPr id="399483" name="Freeform 119"/>
            <p:cNvSpPr>
              <a:spLocks/>
            </p:cNvSpPr>
            <p:nvPr/>
          </p:nvSpPr>
          <p:spPr bwMode="auto">
            <a:xfrm>
              <a:off x="2723" y="2137"/>
              <a:ext cx="20" cy="20"/>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484" name="Freeform 120"/>
            <p:cNvSpPr>
              <a:spLocks/>
            </p:cNvSpPr>
            <p:nvPr/>
          </p:nvSpPr>
          <p:spPr bwMode="auto">
            <a:xfrm>
              <a:off x="2723" y="2137"/>
              <a:ext cx="20" cy="20"/>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85" name="Freeform 121"/>
            <p:cNvSpPr>
              <a:spLocks/>
            </p:cNvSpPr>
            <p:nvPr/>
          </p:nvSpPr>
          <p:spPr bwMode="auto">
            <a:xfrm>
              <a:off x="2858" y="2012"/>
              <a:ext cx="146" cy="147"/>
            </a:xfrm>
            <a:custGeom>
              <a:avLst/>
              <a:gdLst>
                <a:gd name="T0" fmla="*/ 105 w 122"/>
                <a:gd name="T1" fmla="*/ 122 h 123"/>
                <a:gd name="T2" fmla="*/ 114 w 122"/>
                <a:gd name="T3" fmla="*/ 105 h 123"/>
                <a:gd name="T4" fmla="*/ 121 w 122"/>
                <a:gd name="T5" fmla="*/ 97 h 123"/>
                <a:gd name="T6" fmla="*/ 114 w 122"/>
                <a:gd name="T7" fmla="*/ 56 h 123"/>
                <a:gd name="T8" fmla="*/ 121 w 122"/>
                <a:gd name="T9" fmla="*/ 40 h 123"/>
                <a:gd name="T10" fmla="*/ 114 w 122"/>
                <a:gd name="T11" fmla="*/ 25 h 123"/>
                <a:gd name="T12" fmla="*/ 105 w 122"/>
                <a:gd name="T13" fmla="*/ 15 h 123"/>
                <a:gd name="T14" fmla="*/ 89 w 122"/>
                <a:gd name="T15" fmla="*/ 15 h 123"/>
                <a:gd name="T16" fmla="*/ 65 w 122"/>
                <a:gd name="T17" fmla="*/ 9 h 123"/>
                <a:gd name="T18" fmla="*/ 65 w 122"/>
                <a:gd name="T19" fmla="*/ 15 h 123"/>
                <a:gd name="T20" fmla="*/ 57 w 122"/>
                <a:gd name="T21" fmla="*/ 15 h 123"/>
                <a:gd name="T22" fmla="*/ 49 w 122"/>
                <a:gd name="T23" fmla="*/ 0 h 123"/>
                <a:gd name="T24" fmla="*/ 0 w 122"/>
                <a:gd name="T25" fmla="*/ 25 h 123"/>
                <a:gd name="T26" fmla="*/ 9 w 122"/>
                <a:gd name="T27" fmla="*/ 80 h 123"/>
                <a:gd name="T28" fmla="*/ 17 w 122"/>
                <a:gd name="T29" fmla="*/ 89 h 123"/>
                <a:gd name="T30" fmla="*/ 34 w 122"/>
                <a:gd name="T31" fmla="*/ 97 h 123"/>
                <a:gd name="T32" fmla="*/ 40 w 122"/>
                <a:gd name="T33" fmla="*/ 97 h 123"/>
                <a:gd name="T34" fmla="*/ 57 w 122"/>
                <a:gd name="T35" fmla="*/ 114 h 123"/>
                <a:gd name="T36" fmla="*/ 65 w 122"/>
                <a:gd name="T37" fmla="*/ 114 h 123"/>
                <a:gd name="T38" fmla="*/ 74 w 122"/>
                <a:gd name="T39" fmla="*/ 122 h 123"/>
                <a:gd name="T40" fmla="*/ 89 w 122"/>
                <a:gd name="T41" fmla="*/ 114 h 123"/>
                <a:gd name="T42" fmla="*/ 105 w 122"/>
                <a:gd name="T43" fmla="*/ 122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123"/>
                <a:gd name="T68" fmla="*/ 122 w 122"/>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86" name="Freeform 122"/>
            <p:cNvSpPr>
              <a:spLocks/>
            </p:cNvSpPr>
            <p:nvPr/>
          </p:nvSpPr>
          <p:spPr bwMode="auto">
            <a:xfrm>
              <a:off x="2733" y="2012"/>
              <a:ext cx="137" cy="185"/>
            </a:xfrm>
            <a:custGeom>
              <a:avLst/>
              <a:gdLst>
                <a:gd name="T0" fmla="*/ 64 w 115"/>
                <a:gd name="T1" fmla="*/ 25 h 155"/>
                <a:gd name="T2" fmla="*/ 97 w 115"/>
                <a:gd name="T3" fmla="*/ 9 h 155"/>
                <a:gd name="T4" fmla="*/ 97 w 115"/>
                <a:gd name="T5" fmla="*/ 15 h 155"/>
                <a:gd name="T6" fmla="*/ 89 w 115"/>
                <a:gd name="T7" fmla="*/ 15 h 155"/>
                <a:gd name="T8" fmla="*/ 105 w 115"/>
                <a:gd name="T9" fmla="*/ 25 h 155"/>
                <a:gd name="T10" fmla="*/ 114 w 115"/>
                <a:gd name="T11" fmla="*/ 80 h 155"/>
                <a:gd name="T12" fmla="*/ 105 w 115"/>
                <a:gd name="T13" fmla="*/ 80 h 155"/>
                <a:gd name="T14" fmla="*/ 89 w 115"/>
                <a:gd name="T15" fmla="*/ 89 h 155"/>
                <a:gd name="T16" fmla="*/ 73 w 115"/>
                <a:gd name="T17" fmla="*/ 97 h 155"/>
                <a:gd name="T18" fmla="*/ 82 w 115"/>
                <a:gd name="T19" fmla="*/ 114 h 155"/>
                <a:gd name="T20" fmla="*/ 97 w 115"/>
                <a:gd name="T21" fmla="*/ 130 h 155"/>
                <a:gd name="T22" fmla="*/ 89 w 115"/>
                <a:gd name="T23" fmla="*/ 137 h 155"/>
                <a:gd name="T24" fmla="*/ 89 w 115"/>
                <a:gd name="T25" fmla="*/ 146 h 155"/>
                <a:gd name="T26" fmla="*/ 57 w 115"/>
                <a:gd name="T27" fmla="*/ 154 h 155"/>
                <a:gd name="T28" fmla="*/ 42 w 115"/>
                <a:gd name="T29" fmla="*/ 154 h 155"/>
                <a:gd name="T30" fmla="*/ 17 w 115"/>
                <a:gd name="T31" fmla="*/ 154 h 155"/>
                <a:gd name="T32" fmla="*/ 23 w 115"/>
                <a:gd name="T33" fmla="*/ 130 h 155"/>
                <a:gd name="T34" fmla="*/ 0 w 115"/>
                <a:gd name="T35" fmla="*/ 114 h 155"/>
                <a:gd name="T36" fmla="*/ 0 w 115"/>
                <a:gd name="T37" fmla="*/ 105 h 155"/>
                <a:gd name="T38" fmla="*/ 0 w 115"/>
                <a:gd name="T39" fmla="*/ 89 h 155"/>
                <a:gd name="T40" fmla="*/ 0 w 115"/>
                <a:gd name="T41" fmla="*/ 65 h 155"/>
                <a:gd name="T42" fmla="*/ 8 w 115"/>
                <a:gd name="T43" fmla="*/ 56 h 155"/>
                <a:gd name="T44" fmla="*/ 17 w 115"/>
                <a:gd name="T45" fmla="*/ 33 h 155"/>
                <a:gd name="T46" fmla="*/ 32 w 115"/>
                <a:gd name="T47" fmla="*/ 33 h 155"/>
                <a:gd name="T48" fmla="*/ 42 w 115"/>
                <a:gd name="T49" fmla="*/ 15 h 155"/>
                <a:gd name="T50" fmla="*/ 32 w 115"/>
                <a:gd name="T51" fmla="*/ 15 h 155"/>
                <a:gd name="T52" fmla="*/ 42 w 115"/>
                <a:gd name="T53" fmla="*/ 9 h 155"/>
                <a:gd name="T54" fmla="*/ 32 w 115"/>
                <a:gd name="T55" fmla="*/ 0 h 155"/>
                <a:gd name="T56" fmla="*/ 42 w 115"/>
                <a:gd name="T57" fmla="*/ 0 h 155"/>
                <a:gd name="T58" fmla="*/ 48 w 115"/>
                <a:gd name="T59" fmla="*/ 0 h 155"/>
                <a:gd name="T60" fmla="*/ 48 w 115"/>
                <a:gd name="T61" fmla="*/ 9 h 155"/>
                <a:gd name="T62" fmla="*/ 64 w 115"/>
                <a:gd name="T63" fmla="*/ 15 h 155"/>
                <a:gd name="T64" fmla="*/ 57 w 115"/>
                <a:gd name="T65" fmla="*/ 25 h 155"/>
                <a:gd name="T66" fmla="*/ 64 w 115"/>
                <a:gd name="T67" fmla="*/ 25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155"/>
                <a:gd name="T104" fmla="*/ 115 w 115"/>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solidFill>
              <a:srgbClr val="FF99CC"/>
            </a:solidFill>
            <a:ln w="9525" cap="rnd">
              <a:solidFill>
                <a:schemeClr val="tx1"/>
              </a:solidFill>
              <a:round/>
              <a:headEnd/>
              <a:tailEnd/>
            </a:ln>
          </p:spPr>
          <p:txBody>
            <a:bodyPr/>
            <a:lstStyle/>
            <a:p>
              <a:endParaRPr lang="en-US"/>
            </a:p>
          </p:txBody>
        </p:sp>
        <p:sp>
          <p:nvSpPr>
            <p:cNvPr id="399487" name="Freeform 123"/>
            <p:cNvSpPr>
              <a:spLocks/>
            </p:cNvSpPr>
            <p:nvPr/>
          </p:nvSpPr>
          <p:spPr bwMode="auto">
            <a:xfrm>
              <a:off x="2783" y="2157"/>
              <a:ext cx="117" cy="59"/>
            </a:xfrm>
            <a:custGeom>
              <a:avLst/>
              <a:gdLst>
                <a:gd name="T0" fmla="*/ 0 w 98"/>
                <a:gd name="T1" fmla="*/ 32 h 49"/>
                <a:gd name="T2" fmla="*/ 15 w 98"/>
                <a:gd name="T3" fmla="*/ 32 h 49"/>
                <a:gd name="T4" fmla="*/ 47 w 98"/>
                <a:gd name="T5" fmla="*/ 24 h 49"/>
                <a:gd name="T6" fmla="*/ 47 w 98"/>
                <a:gd name="T7" fmla="*/ 15 h 49"/>
                <a:gd name="T8" fmla="*/ 55 w 98"/>
                <a:gd name="T9" fmla="*/ 8 h 49"/>
                <a:gd name="T10" fmla="*/ 72 w 98"/>
                <a:gd name="T11" fmla="*/ 8 h 49"/>
                <a:gd name="T12" fmla="*/ 72 w 98"/>
                <a:gd name="T13" fmla="*/ 0 h 49"/>
                <a:gd name="T14" fmla="*/ 97 w 98"/>
                <a:gd name="T15" fmla="*/ 8 h 49"/>
                <a:gd name="T16" fmla="*/ 97 w 98"/>
                <a:gd name="T17" fmla="*/ 24 h 49"/>
                <a:gd name="T18" fmla="*/ 87 w 98"/>
                <a:gd name="T19" fmla="*/ 40 h 49"/>
                <a:gd name="T20" fmla="*/ 55 w 98"/>
                <a:gd name="T21" fmla="*/ 48 h 49"/>
                <a:gd name="T22" fmla="*/ 40 w 98"/>
                <a:gd name="T23" fmla="*/ 40 h 49"/>
                <a:gd name="T24" fmla="*/ 15 w 98"/>
                <a:gd name="T25" fmla="*/ 40 h 49"/>
                <a:gd name="T26" fmla="*/ 6 w 98"/>
                <a:gd name="T27" fmla="*/ 40 h 49"/>
                <a:gd name="T28" fmla="*/ 0 w 98"/>
                <a:gd name="T29" fmla="*/ 32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49"/>
                <a:gd name="T47" fmla="*/ 98 w 98"/>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88" name="Line 124"/>
            <p:cNvSpPr>
              <a:spLocks noChangeShapeType="1"/>
            </p:cNvSpPr>
            <p:nvPr/>
          </p:nvSpPr>
          <p:spPr bwMode="auto">
            <a:xfrm flipH="1" flipV="1">
              <a:off x="2783" y="2196"/>
              <a:ext cx="7" cy="9"/>
            </a:xfrm>
            <a:prstGeom prst="line">
              <a:avLst/>
            </a:prstGeom>
            <a:noFill/>
            <a:ln w="9525">
              <a:solidFill>
                <a:schemeClr val="tx1"/>
              </a:solidFill>
              <a:round/>
              <a:headEnd type="none" w="sm" len="sm"/>
              <a:tailEnd type="none" w="sm" len="sm"/>
            </a:ln>
          </p:spPr>
          <p:txBody>
            <a:bodyPr wrap="none" anchor="ctr"/>
            <a:lstStyle/>
            <a:p>
              <a:endParaRPr lang="en-US"/>
            </a:p>
          </p:txBody>
        </p:sp>
        <p:sp>
          <p:nvSpPr>
            <p:cNvPr id="399489" name="Freeform 125"/>
            <p:cNvSpPr>
              <a:spLocks/>
            </p:cNvSpPr>
            <p:nvPr/>
          </p:nvSpPr>
          <p:spPr bwMode="auto">
            <a:xfrm>
              <a:off x="2783" y="2196"/>
              <a:ext cx="20" cy="20"/>
            </a:xfrm>
            <a:custGeom>
              <a:avLst/>
              <a:gdLst>
                <a:gd name="T0" fmla="*/ 16 w 17"/>
                <a:gd name="T1" fmla="*/ 16 h 17"/>
                <a:gd name="T2" fmla="*/ 0 w 17"/>
                <a:gd name="T3" fmla="*/ 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90" name="Line 126"/>
            <p:cNvSpPr>
              <a:spLocks noChangeShapeType="1"/>
            </p:cNvSpPr>
            <p:nvPr/>
          </p:nvSpPr>
          <p:spPr bwMode="auto">
            <a:xfrm flipH="1" flipV="1">
              <a:off x="2783" y="2196"/>
              <a:ext cx="7" cy="9"/>
            </a:xfrm>
            <a:prstGeom prst="line">
              <a:avLst/>
            </a:prstGeom>
            <a:noFill/>
            <a:ln w="9525">
              <a:solidFill>
                <a:schemeClr val="tx1"/>
              </a:solidFill>
              <a:round/>
              <a:headEnd type="none" w="sm" len="sm"/>
              <a:tailEnd type="none" w="sm" len="sm"/>
            </a:ln>
          </p:spPr>
          <p:txBody>
            <a:bodyPr wrap="none" anchor="ctr"/>
            <a:lstStyle/>
            <a:p>
              <a:endParaRPr lang="en-US"/>
            </a:p>
          </p:txBody>
        </p:sp>
        <p:sp>
          <p:nvSpPr>
            <p:cNvPr id="399491" name="Freeform 127"/>
            <p:cNvSpPr>
              <a:spLocks/>
            </p:cNvSpPr>
            <p:nvPr/>
          </p:nvSpPr>
          <p:spPr bwMode="auto">
            <a:xfrm>
              <a:off x="2783" y="2196"/>
              <a:ext cx="20" cy="20"/>
            </a:xfrm>
            <a:custGeom>
              <a:avLst/>
              <a:gdLst>
                <a:gd name="T0" fmla="*/ 16 w 17"/>
                <a:gd name="T1" fmla="*/ 16 h 17"/>
                <a:gd name="T2" fmla="*/ 0 w 17"/>
                <a:gd name="T3" fmla="*/ 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492" name="Freeform 128"/>
            <p:cNvSpPr>
              <a:spLocks/>
            </p:cNvSpPr>
            <p:nvPr/>
          </p:nvSpPr>
          <p:spPr bwMode="auto">
            <a:xfrm>
              <a:off x="2733" y="2196"/>
              <a:ext cx="69" cy="39"/>
            </a:xfrm>
            <a:custGeom>
              <a:avLst/>
              <a:gdLst>
                <a:gd name="T0" fmla="*/ 17 w 58"/>
                <a:gd name="T1" fmla="*/ 32 h 33"/>
                <a:gd name="T2" fmla="*/ 32 w 58"/>
                <a:gd name="T3" fmla="*/ 23 h 33"/>
                <a:gd name="T4" fmla="*/ 42 w 58"/>
                <a:gd name="T5" fmla="*/ 23 h 33"/>
                <a:gd name="T6" fmla="*/ 42 w 58"/>
                <a:gd name="T7" fmla="*/ 16 h 33"/>
                <a:gd name="T8" fmla="*/ 48 w 58"/>
                <a:gd name="T9" fmla="*/ 23 h 33"/>
                <a:gd name="T10" fmla="*/ 57 w 58"/>
                <a:gd name="T11" fmla="*/ 8 h 33"/>
                <a:gd name="T12" fmla="*/ 48 w 58"/>
                <a:gd name="T13" fmla="*/ 8 h 33"/>
                <a:gd name="T14" fmla="*/ 42 w 58"/>
                <a:gd name="T15" fmla="*/ 0 h 33"/>
                <a:gd name="T16" fmla="*/ 17 w 58"/>
                <a:gd name="T17" fmla="*/ 0 h 33"/>
                <a:gd name="T18" fmla="*/ 8 w 58"/>
                <a:gd name="T19" fmla="*/ 0 h 33"/>
                <a:gd name="T20" fmla="*/ 0 w 58"/>
                <a:gd name="T21" fmla="*/ 16 h 33"/>
                <a:gd name="T22" fmla="*/ 0 w 58"/>
                <a:gd name="T23" fmla="*/ 23 h 33"/>
                <a:gd name="T24" fmla="*/ 8 w 58"/>
                <a:gd name="T25" fmla="*/ 16 h 33"/>
                <a:gd name="T26" fmla="*/ 8 w 58"/>
                <a:gd name="T27" fmla="*/ 32 h 33"/>
                <a:gd name="T28" fmla="*/ 17 w 58"/>
                <a:gd name="T29" fmla="*/ 32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33"/>
                <a:gd name="T47" fmla="*/ 58 w 5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solidFill>
              <a:srgbClr val="FF99CC"/>
            </a:solidFill>
            <a:ln w="9525" cap="rnd">
              <a:solidFill>
                <a:schemeClr val="tx1"/>
              </a:solidFill>
              <a:round/>
              <a:headEnd/>
              <a:tailEnd/>
            </a:ln>
          </p:spPr>
          <p:txBody>
            <a:bodyPr/>
            <a:lstStyle/>
            <a:p>
              <a:endParaRPr lang="en-US"/>
            </a:p>
          </p:txBody>
        </p:sp>
        <p:sp>
          <p:nvSpPr>
            <p:cNvPr id="399493" name="Freeform 129"/>
            <p:cNvSpPr>
              <a:spLocks/>
            </p:cNvSpPr>
            <p:nvPr/>
          </p:nvSpPr>
          <p:spPr bwMode="auto">
            <a:xfrm>
              <a:off x="2566" y="2107"/>
              <a:ext cx="195" cy="195"/>
            </a:xfrm>
            <a:custGeom>
              <a:avLst/>
              <a:gdLst>
                <a:gd name="T0" fmla="*/ 97 w 163"/>
                <a:gd name="T1" fmla="*/ 0 h 163"/>
                <a:gd name="T2" fmla="*/ 82 w 163"/>
                <a:gd name="T3" fmla="*/ 9 h 163"/>
                <a:gd name="T4" fmla="*/ 82 w 163"/>
                <a:gd name="T5" fmla="*/ 25 h 163"/>
                <a:gd name="T6" fmla="*/ 66 w 163"/>
                <a:gd name="T7" fmla="*/ 34 h 163"/>
                <a:gd name="T8" fmla="*/ 57 w 163"/>
                <a:gd name="T9" fmla="*/ 42 h 163"/>
                <a:gd name="T10" fmla="*/ 50 w 163"/>
                <a:gd name="T11" fmla="*/ 42 h 163"/>
                <a:gd name="T12" fmla="*/ 42 w 163"/>
                <a:gd name="T13" fmla="*/ 34 h 163"/>
                <a:gd name="T14" fmla="*/ 34 w 163"/>
                <a:gd name="T15" fmla="*/ 34 h 163"/>
                <a:gd name="T16" fmla="*/ 42 w 163"/>
                <a:gd name="T17" fmla="*/ 50 h 163"/>
                <a:gd name="T18" fmla="*/ 25 w 163"/>
                <a:gd name="T19" fmla="*/ 57 h 163"/>
                <a:gd name="T20" fmla="*/ 25 w 163"/>
                <a:gd name="T21" fmla="*/ 50 h 163"/>
                <a:gd name="T22" fmla="*/ 0 w 163"/>
                <a:gd name="T23" fmla="*/ 57 h 163"/>
                <a:gd name="T24" fmla="*/ 0 w 163"/>
                <a:gd name="T25" fmla="*/ 66 h 163"/>
                <a:gd name="T26" fmla="*/ 34 w 163"/>
                <a:gd name="T27" fmla="*/ 74 h 163"/>
                <a:gd name="T28" fmla="*/ 50 w 163"/>
                <a:gd name="T29" fmla="*/ 97 h 163"/>
                <a:gd name="T30" fmla="*/ 50 w 163"/>
                <a:gd name="T31" fmla="*/ 106 h 163"/>
                <a:gd name="T32" fmla="*/ 42 w 163"/>
                <a:gd name="T33" fmla="*/ 147 h 163"/>
                <a:gd name="T34" fmla="*/ 57 w 163"/>
                <a:gd name="T35" fmla="*/ 156 h 163"/>
                <a:gd name="T36" fmla="*/ 97 w 163"/>
                <a:gd name="T37" fmla="*/ 162 h 163"/>
                <a:gd name="T38" fmla="*/ 97 w 163"/>
                <a:gd name="T39" fmla="*/ 156 h 163"/>
                <a:gd name="T40" fmla="*/ 115 w 163"/>
                <a:gd name="T41" fmla="*/ 147 h 163"/>
                <a:gd name="T42" fmla="*/ 139 w 163"/>
                <a:gd name="T43" fmla="*/ 156 h 163"/>
                <a:gd name="T44" fmla="*/ 147 w 163"/>
                <a:gd name="T45" fmla="*/ 156 h 163"/>
                <a:gd name="T46" fmla="*/ 156 w 163"/>
                <a:gd name="T47" fmla="*/ 137 h 163"/>
                <a:gd name="T48" fmla="*/ 147 w 163"/>
                <a:gd name="T49" fmla="*/ 122 h 163"/>
                <a:gd name="T50" fmla="*/ 147 w 163"/>
                <a:gd name="T51" fmla="*/ 106 h 163"/>
                <a:gd name="T52" fmla="*/ 147 w 163"/>
                <a:gd name="T53" fmla="*/ 90 h 163"/>
                <a:gd name="T54" fmla="*/ 139 w 163"/>
                <a:gd name="T55" fmla="*/ 97 h 163"/>
                <a:gd name="T56" fmla="*/ 139 w 163"/>
                <a:gd name="T57" fmla="*/ 90 h 163"/>
                <a:gd name="T58" fmla="*/ 147 w 163"/>
                <a:gd name="T59" fmla="*/ 74 h 163"/>
                <a:gd name="T60" fmla="*/ 156 w 163"/>
                <a:gd name="T61" fmla="*/ 74 h 163"/>
                <a:gd name="T62" fmla="*/ 162 w 163"/>
                <a:gd name="T63" fmla="*/ 50 h 163"/>
                <a:gd name="T64" fmla="*/ 139 w 163"/>
                <a:gd name="T65" fmla="*/ 34 h 163"/>
                <a:gd name="T66" fmla="*/ 131 w 163"/>
                <a:gd name="T67" fmla="*/ 34 h 163"/>
                <a:gd name="T68" fmla="*/ 122 w 163"/>
                <a:gd name="T69" fmla="*/ 34 h 163"/>
                <a:gd name="T70" fmla="*/ 122 w 163"/>
                <a:gd name="T71" fmla="*/ 25 h 163"/>
                <a:gd name="T72" fmla="*/ 115 w 163"/>
                <a:gd name="T73" fmla="*/ 25 h 163"/>
                <a:gd name="T74" fmla="*/ 115 w 163"/>
                <a:gd name="T75" fmla="*/ 17 h 163"/>
                <a:gd name="T76" fmla="*/ 97 w 163"/>
                <a:gd name="T77" fmla="*/ 9 h 163"/>
                <a:gd name="T78" fmla="*/ 97 w 163"/>
                <a:gd name="T79" fmla="*/ 0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63"/>
                <a:gd name="T122" fmla="*/ 163 w 163"/>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solidFill>
              <a:srgbClr val="FF99CC"/>
            </a:solidFill>
            <a:ln w="9525" cap="rnd">
              <a:solidFill>
                <a:schemeClr val="tx1"/>
              </a:solidFill>
              <a:round/>
              <a:headEnd/>
              <a:tailEnd/>
            </a:ln>
          </p:spPr>
          <p:txBody>
            <a:bodyPr/>
            <a:lstStyle/>
            <a:p>
              <a:endParaRPr lang="en-US"/>
            </a:p>
          </p:txBody>
        </p:sp>
        <p:sp>
          <p:nvSpPr>
            <p:cNvPr id="399494" name="Freeform 130"/>
            <p:cNvSpPr>
              <a:spLocks/>
            </p:cNvSpPr>
            <p:nvPr/>
          </p:nvSpPr>
          <p:spPr bwMode="auto">
            <a:xfrm>
              <a:off x="2501" y="2271"/>
              <a:ext cx="183" cy="158"/>
            </a:xfrm>
            <a:custGeom>
              <a:avLst/>
              <a:gdLst>
                <a:gd name="T0" fmla="*/ 7 w 153"/>
                <a:gd name="T1" fmla="*/ 34 h 132"/>
                <a:gd name="T2" fmla="*/ 40 w 153"/>
                <a:gd name="T3" fmla="*/ 34 h 132"/>
                <a:gd name="T4" fmla="*/ 40 w 153"/>
                <a:gd name="T5" fmla="*/ 42 h 132"/>
                <a:gd name="T6" fmla="*/ 31 w 153"/>
                <a:gd name="T7" fmla="*/ 50 h 132"/>
                <a:gd name="T8" fmla="*/ 31 w 153"/>
                <a:gd name="T9" fmla="*/ 66 h 132"/>
                <a:gd name="T10" fmla="*/ 24 w 153"/>
                <a:gd name="T11" fmla="*/ 75 h 132"/>
                <a:gd name="T12" fmla="*/ 31 w 153"/>
                <a:gd name="T13" fmla="*/ 99 h 132"/>
                <a:gd name="T14" fmla="*/ 24 w 153"/>
                <a:gd name="T15" fmla="*/ 115 h 132"/>
                <a:gd name="T16" fmla="*/ 49 w 153"/>
                <a:gd name="T17" fmla="*/ 131 h 132"/>
                <a:gd name="T18" fmla="*/ 55 w 153"/>
                <a:gd name="T19" fmla="*/ 124 h 132"/>
                <a:gd name="T20" fmla="*/ 89 w 153"/>
                <a:gd name="T21" fmla="*/ 124 h 132"/>
                <a:gd name="T22" fmla="*/ 121 w 153"/>
                <a:gd name="T23" fmla="*/ 91 h 132"/>
                <a:gd name="T24" fmla="*/ 112 w 153"/>
                <a:gd name="T25" fmla="*/ 75 h 132"/>
                <a:gd name="T26" fmla="*/ 129 w 153"/>
                <a:gd name="T27" fmla="*/ 50 h 132"/>
                <a:gd name="T28" fmla="*/ 152 w 153"/>
                <a:gd name="T29" fmla="*/ 34 h 132"/>
                <a:gd name="T30" fmla="*/ 152 w 153"/>
                <a:gd name="T31" fmla="*/ 25 h 132"/>
                <a:gd name="T32" fmla="*/ 112 w 153"/>
                <a:gd name="T33" fmla="*/ 19 h 132"/>
                <a:gd name="T34" fmla="*/ 97 w 153"/>
                <a:gd name="T35" fmla="*/ 10 h 132"/>
                <a:gd name="T36" fmla="*/ 89 w 153"/>
                <a:gd name="T37" fmla="*/ 10 h 132"/>
                <a:gd name="T38" fmla="*/ 72 w 153"/>
                <a:gd name="T39" fmla="*/ 10 h 132"/>
                <a:gd name="T40" fmla="*/ 64 w 153"/>
                <a:gd name="T41" fmla="*/ 10 h 132"/>
                <a:gd name="T42" fmla="*/ 15 w 153"/>
                <a:gd name="T43" fmla="*/ 0 h 132"/>
                <a:gd name="T44" fmla="*/ 7 w 153"/>
                <a:gd name="T45" fmla="*/ 10 h 132"/>
                <a:gd name="T46" fmla="*/ 0 w 153"/>
                <a:gd name="T47" fmla="*/ 10 h 132"/>
                <a:gd name="T48" fmla="*/ 0 w 153"/>
                <a:gd name="T49" fmla="*/ 19 h 132"/>
                <a:gd name="T50" fmla="*/ 7 w 153"/>
                <a:gd name="T51" fmla="*/ 34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2"/>
                <a:gd name="T80" fmla="*/ 153 w 153"/>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95" name="Freeform 131"/>
            <p:cNvSpPr>
              <a:spLocks/>
            </p:cNvSpPr>
            <p:nvPr/>
          </p:nvSpPr>
          <p:spPr bwMode="auto">
            <a:xfrm>
              <a:off x="2501" y="2312"/>
              <a:ext cx="49" cy="98"/>
            </a:xfrm>
            <a:custGeom>
              <a:avLst/>
              <a:gdLst>
                <a:gd name="T0" fmla="*/ 24 w 41"/>
                <a:gd name="T1" fmla="*/ 81 h 82"/>
                <a:gd name="T2" fmla="*/ 31 w 41"/>
                <a:gd name="T3" fmla="*/ 65 h 82"/>
                <a:gd name="T4" fmla="*/ 24 w 41"/>
                <a:gd name="T5" fmla="*/ 41 h 82"/>
                <a:gd name="T6" fmla="*/ 31 w 41"/>
                <a:gd name="T7" fmla="*/ 32 h 82"/>
                <a:gd name="T8" fmla="*/ 31 w 41"/>
                <a:gd name="T9" fmla="*/ 16 h 82"/>
                <a:gd name="T10" fmla="*/ 40 w 41"/>
                <a:gd name="T11" fmla="*/ 8 h 82"/>
                <a:gd name="T12" fmla="*/ 40 w 41"/>
                <a:gd name="T13" fmla="*/ 0 h 82"/>
                <a:gd name="T14" fmla="*/ 7 w 41"/>
                <a:gd name="T15" fmla="*/ 0 h 82"/>
                <a:gd name="T16" fmla="*/ 7 w 41"/>
                <a:gd name="T17" fmla="*/ 16 h 82"/>
                <a:gd name="T18" fmla="*/ 0 w 41"/>
                <a:gd name="T19" fmla="*/ 57 h 82"/>
                <a:gd name="T20" fmla="*/ 7 w 41"/>
                <a:gd name="T21" fmla="*/ 57 h 82"/>
                <a:gd name="T22" fmla="*/ 0 w 41"/>
                <a:gd name="T23" fmla="*/ 81 h 82"/>
                <a:gd name="T24" fmla="*/ 24 w 41"/>
                <a:gd name="T25" fmla="*/ 8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2"/>
                <a:gd name="T41" fmla="*/ 41 w 41"/>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solidFill>
              <a:srgbClr val="FF99CC"/>
            </a:solidFill>
            <a:ln w="9525" cap="rnd">
              <a:solidFill>
                <a:schemeClr val="tx1"/>
              </a:solidFill>
              <a:round/>
              <a:headEnd/>
              <a:tailEnd/>
            </a:ln>
          </p:spPr>
          <p:txBody>
            <a:bodyPr/>
            <a:lstStyle/>
            <a:p>
              <a:endParaRPr lang="en-US"/>
            </a:p>
          </p:txBody>
        </p:sp>
        <p:sp>
          <p:nvSpPr>
            <p:cNvPr id="399496" name="Freeform 132"/>
            <p:cNvSpPr>
              <a:spLocks/>
            </p:cNvSpPr>
            <p:nvPr/>
          </p:nvSpPr>
          <p:spPr bwMode="auto">
            <a:xfrm>
              <a:off x="2742" y="2205"/>
              <a:ext cx="185" cy="186"/>
            </a:xfrm>
            <a:custGeom>
              <a:avLst/>
              <a:gdLst>
                <a:gd name="T0" fmla="*/ 9 w 155"/>
                <a:gd name="T1" fmla="*/ 55 h 155"/>
                <a:gd name="T2" fmla="*/ 24 w 155"/>
                <a:gd name="T3" fmla="*/ 49 h 155"/>
                <a:gd name="T4" fmla="*/ 40 w 155"/>
                <a:gd name="T5" fmla="*/ 55 h 155"/>
                <a:gd name="T6" fmla="*/ 56 w 155"/>
                <a:gd name="T7" fmla="*/ 80 h 155"/>
                <a:gd name="T8" fmla="*/ 65 w 155"/>
                <a:gd name="T9" fmla="*/ 80 h 155"/>
                <a:gd name="T10" fmla="*/ 74 w 155"/>
                <a:gd name="T11" fmla="*/ 97 h 155"/>
                <a:gd name="T12" fmla="*/ 89 w 155"/>
                <a:gd name="T13" fmla="*/ 105 h 155"/>
                <a:gd name="T14" fmla="*/ 106 w 155"/>
                <a:gd name="T15" fmla="*/ 121 h 155"/>
                <a:gd name="T16" fmla="*/ 114 w 155"/>
                <a:gd name="T17" fmla="*/ 121 h 155"/>
                <a:gd name="T18" fmla="*/ 121 w 155"/>
                <a:gd name="T19" fmla="*/ 146 h 155"/>
                <a:gd name="T20" fmla="*/ 114 w 155"/>
                <a:gd name="T21" fmla="*/ 154 h 155"/>
                <a:gd name="T22" fmla="*/ 121 w 155"/>
                <a:gd name="T23" fmla="*/ 154 h 155"/>
                <a:gd name="T24" fmla="*/ 131 w 155"/>
                <a:gd name="T25" fmla="*/ 146 h 155"/>
                <a:gd name="T26" fmla="*/ 131 w 155"/>
                <a:gd name="T27" fmla="*/ 137 h 155"/>
                <a:gd name="T28" fmla="*/ 131 w 155"/>
                <a:gd name="T29" fmla="*/ 130 h 155"/>
                <a:gd name="T30" fmla="*/ 131 w 155"/>
                <a:gd name="T31" fmla="*/ 114 h 155"/>
                <a:gd name="T32" fmla="*/ 146 w 155"/>
                <a:gd name="T33" fmla="*/ 130 h 155"/>
                <a:gd name="T34" fmla="*/ 154 w 155"/>
                <a:gd name="T35" fmla="*/ 121 h 155"/>
                <a:gd name="T36" fmla="*/ 114 w 155"/>
                <a:gd name="T37" fmla="*/ 97 h 155"/>
                <a:gd name="T38" fmla="*/ 121 w 155"/>
                <a:gd name="T39" fmla="*/ 89 h 155"/>
                <a:gd name="T40" fmla="*/ 114 w 155"/>
                <a:gd name="T41" fmla="*/ 89 h 155"/>
                <a:gd name="T42" fmla="*/ 97 w 155"/>
                <a:gd name="T43" fmla="*/ 80 h 155"/>
                <a:gd name="T44" fmla="*/ 89 w 155"/>
                <a:gd name="T45" fmla="*/ 65 h 155"/>
                <a:gd name="T46" fmla="*/ 74 w 155"/>
                <a:gd name="T47" fmla="*/ 49 h 155"/>
                <a:gd name="T48" fmla="*/ 74 w 155"/>
                <a:gd name="T49" fmla="*/ 24 h 155"/>
                <a:gd name="T50" fmla="*/ 89 w 155"/>
                <a:gd name="T51" fmla="*/ 24 h 155"/>
                <a:gd name="T52" fmla="*/ 89 w 155"/>
                <a:gd name="T53" fmla="*/ 15 h 155"/>
                <a:gd name="T54" fmla="*/ 89 w 155"/>
                <a:gd name="T55" fmla="*/ 8 h 155"/>
                <a:gd name="T56" fmla="*/ 74 w 155"/>
                <a:gd name="T57" fmla="*/ 0 h 155"/>
                <a:gd name="T58" fmla="*/ 49 w 155"/>
                <a:gd name="T59" fmla="*/ 0 h 155"/>
                <a:gd name="T60" fmla="*/ 40 w 155"/>
                <a:gd name="T61" fmla="*/ 15 h 155"/>
                <a:gd name="T62" fmla="*/ 34 w 155"/>
                <a:gd name="T63" fmla="*/ 8 h 155"/>
                <a:gd name="T64" fmla="*/ 34 w 155"/>
                <a:gd name="T65" fmla="*/ 15 h 155"/>
                <a:gd name="T66" fmla="*/ 24 w 155"/>
                <a:gd name="T67" fmla="*/ 15 h 155"/>
                <a:gd name="T68" fmla="*/ 9 w 155"/>
                <a:gd name="T69" fmla="*/ 24 h 155"/>
                <a:gd name="T70" fmla="*/ 0 w 155"/>
                <a:gd name="T71" fmla="*/ 24 h 155"/>
                <a:gd name="T72" fmla="*/ 0 w 155"/>
                <a:gd name="T73" fmla="*/ 40 h 155"/>
                <a:gd name="T74" fmla="*/ 9 w 155"/>
                <a:gd name="T75" fmla="*/ 55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5"/>
                <a:gd name="T115" fmla="*/ 0 h 155"/>
                <a:gd name="T116" fmla="*/ 155 w 15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solidFill>
              <a:srgbClr val="FF99CC"/>
            </a:solidFill>
            <a:ln w="9525" cap="rnd">
              <a:solidFill>
                <a:schemeClr val="tx1"/>
              </a:solidFill>
              <a:round/>
              <a:headEnd/>
              <a:tailEnd/>
            </a:ln>
          </p:spPr>
          <p:txBody>
            <a:bodyPr/>
            <a:lstStyle/>
            <a:p>
              <a:endParaRPr lang="en-US"/>
            </a:p>
          </p:txBody>
        </p:sp>
        <p:sp>
          <p:nvSpPr>
            <p:cNvPr id="399497" name="Freeform 133"/>
            <p:cNvSpPr>
              <a:spLocks/>
            </p:cNvSpPr>
            <p:nvPr/>
          </p:nvSpPr>
          <p:spPr bwMode="auto">
            <a:xfrm>
              <a:off x="2946" y="2175"/>
              <a:ext cx="146" cy="109"/>
            </a:xfrm>
            <a:custGeom>
              <a:avLst/>
              <a:gdLst>
                <a:gd name="T0" fmla="*/ 15 w 122"/>
                <a:gd name="T1" fmla="*/ 65 h 91"/>
                <a:gd name="T2" fmla="*/ 31 w 122"/>
                <a:gd name="T3" fmla="*/ 65 h 91"/>
                <a:gd name="T4" fmla="*/ 31 w 122"/>
                <a:gd name="T5" fmla="*/ 74 h 91"/>
                <a:gd name="T6" fmla="*/ 40 w 122"/>
                <a:gd name="T7" fmla="*/ 80 h 91"/>
                <a:gd name="T8" fmla="*/ 47 w 122"/>
                <a:gd name="T9" fmla="*/ 80 h 91"/>
                <a:gd name="T10" fmla="*/ 72 w 122"/>
                <a:gd name="T11" fmla="*/ 90 h 91"/>
                <a:gd name="T12" fmla="*/ 89 w 122"/>
                <a:gd name="T13" fmla="*/ 74 h 91"/>
                <a:gd name="T14" fmla="*/ 112 w 122"/>
                <a:gd name="T15" fmla="*/ 80 h 91"/>
                <a:gd name="T16" fmla="*/ 112 w 122"/>
                <a:gd name="T17" fmla="*/ 74 h 91"/>
                <a:gd name="T18" fmla="*/ 121 w 122"/>
                <a:gd name="T19" fmla="*/ 65 h 91"/>
                <a:gd name="T20" fmla="*/ 121 w 122"/>
                <a:gd name="T21" fmla="*/ 58 h 91"/>
                <a:gd name="T22" fmla="*/ 105 w 122"/>
                <a:gd name="T23" fmla="*/ 58 h 91"/>
                <a:gd name="T24" fmla="*/ 105 w 122"/>
                <a:gd name="T25" fmla="*/ 49 h 91"/>
                <a:gd name="T26" fmla="*/ 105 w 122"/>
                <a:gd name="T27" fmla="*/ 25 h 91"/>
                <a:gd name="T28" fmla="*/ 89 w 122"/>
                <a:gd name="T29" fmla="*/ 0 h 91"/>
                <a:gd name="T30" fmla="*/ 80 w 122"/>
                <a:gd name="T31" fmla="*/ 0 h 91"/>
                <a:gd name="T32" fmla="*/ 65 w 122"/>
                <a:gd name="T33" fmla="*/ 9 h 91"/>
                <a:gd name="T34" fmla="*/ 55 w 122"/>
                <a:gd name="T35" fmla="*/ 9 h 91"/>
                <a:gd name="T36" fmla="*/ 31 w 122"/>
                <a:gd name="T37" fmla="*/ 9 h 91"/>
                <a:gd name="T38" fmla="*/ 24 w 122"/>
                <a:gd name="T39" fmla="*/ 9 h 91"/>
                <a:gd name="T40" fmla="*/ 15 w 122"/>
                <a:gd name="T41" fmla="*/ 40 h 91"/>
                <a:gd name="T42" fmla="*/ 0 w 122"/>
                <a:gd name="T43" fmla="*/ 40 h 91"/>
                <a:gd name="T44" fmla="*/ 15 w 122"/>
                <a:gd name="T45" fmla="*/ 65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
                <a:gd name="T70" fmla="*/ 0 h 91"/>
                <a:gd name="T71" fmla="*/ 122 w 122"/>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98" name="Freeform 134"/>
            <p:cNvSpPr>
              <a:spLocks/>
            </p:cNvSpPr>
            <p:nvPr/>
          </p:nvSpPr>
          <p:spPr bwMode="auto">
            <a:xfrm>
              <a:off x="2946" y="2321"/>
              <a:ext cx="97" cy="79"/>
            </a:xfrm>
            <a:custGeom>
              <a:avLst/>
              <a:gdLst>
                <a:gd name="T0" fmla="*/ 15 w 81"/>
                <a:gd name="T1" fmla="*/ 8 h 66"/>
                <a:gd name="T2" fmla="*/ 40 w 81"/>
                <a:gd name="T3" fmla="*/ 0 h 66"/>
                <a:gd name="T4" fmla="*/ 55 w 81"/>
                <a:gd name="T5" fmla="*/ 0 h 66"/>
                <a:gd name="T6" fmla="*/ 72 w 81"/>
                <a:gd name="T7" fmla="*/ 8 h 66"/>
                <a:gd name="T8" fmla="*/ 80 w 81"/>
                <a:gd name="T9" fmla="*/ 0 h 66"/>
                <a:gd name="T10" fmla="*/ 72 w 81"/>
                <a:gd name="T11" fmla="*/ 17 h 66"/>
                <a:gd name="T12" fmla="*/ 55 w 81"/>
                <a:gd name="T13" fmla="*/ 8 h 66"/>
                <a:gd name="T14" fmla="*/ 47 w 81"/>
                <a:gd name="T15" fmla="*/ 17 h 66"/>
                <a:gd name="T16" fmla="*/ 47 w 81"/>
                <a:gd name="T17" fmla="*/ 24 h 66"/>
                <a:gd name="T18" fmla="*/ 40 w 81"/>
                <a:gd name="T19" fmla="*/ 24 h 66"/>
                <a:gd name="T20" fmla="*/ 31 w 81"/>
                <a:gd name="T21" fmla="*/ 17 h 66"/>
                <a:gd name="T22" fmla="*/ 31 w 81"/>
                <a:gd name="T23" fmla="*/ 24 h 66"/>
                <a:gd name="T24" fmla="*/ 40 w 81"/>
                <a:gd name="T25" fmla="*/ 40 h 66"/>
                <a:gd name="T26" fmla="*/ 55 w 81"/>
                <a:gd name="T27" fmla="*/ 57 h 66"/>
                <a:gd name="T28" fmla="*/ 47 w 81"/>
                <a:gd name="T29" fmla="*/ 57 h 66"/>
                <a:gd name="T30" fmla="*/ 47 w 81"/>
                <a:gd name="T31" fmla="*/ 65 h 66"/>
                <a:gd name="T32" fmla="*/ 31 w 81"/>
                <a:gd name="T33" fmla="*/ 57 h 66"/>
                <a:gd name="T34" fmla="*/ 15 w 81"/>
                <a:gd name="T35" fmla="*/ 57 h 66"/>
                <a:gd name="T36" fmla="*/ 0 w 81"/>
                <a:gd name="T37" fmla="*/ 33 h 66"/>
                <a:gd name="T38" fmla="*/ 15 w 81"/>
                <a:gd name="T39" fmla="*/ 17 h 66"/>
                <a:gd name="T40" fmla="*/ 15 w 81"/>
                <a:gd name="T41" fmla="*/ 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6"/>
                <a:gd name="T65" fmla="*/ 81 w 8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499" name="Freeform 135"/>
            <p:cNvSpPr>
              <a:spLocks/>
            </p:cNvSpPr>
            <p:nvPr/>
          </p:nvSpPr>
          <p:spPr bwMode="auto">
            <a:xfrm>
              <a:off x="3178" y="2408"/>
              <a:ext cx="118" cy="88"/>
            </a:xfrm>
            <a:custGeom>
              <a:avLst/>
              <a:gdLst>
                <a:gd name="T0" fmla="*/ 0 w 98"/>
                <a:gd name="T1" fmla="*/ 72 h 73"/>
                <a:gd name="T2" fmla="*/ 8 w 98"/>
                <a:gd name="T3" fmla="*/ 66 h 73"/>
                <a:gd name="T4" fmla="*/ 17 w 98"/>
                <a:gd name="T5" fmla="*/ 49 h 73"/>
                <a:gd name="T6" fmla="*/ 8 w 98"/>
                <a:gd name="T7" fmla="*/ 41 h 73"/>
                <a:gd name="T8" fmla="*/ 8 w 98"/>
                <a:gd name="T9" fmla="*/ 16 h 73"/>
                <a:gd name="T10" fmla="*/ 17 w 98"/>
                <a:gd name="T11" fmla="*/ 16 h 73"/>
                <a:gd name="T12" fmla="*/ 17 w 98"/>
                <a:gd name="T13" fmla="*/ 9 h 73"/>
                <a:gd name="T14" fmla="*/ 42 w 98"/>
                <a:gd name="T15" fmla="*/ 0 h 73"/>
                <a:gd name="T16" fmla="*/ 48 w 98"/>
                <a:gd name="T17" fmla="*/ 9 h 73"/>
                <a:gd name="T18" fmla="*/ 73 w 98"/>
                <a:gd name="T19" fmla="*/ 0 h 73"/>
                <a:gd name="T20" fmla="*/ 97 w 98"/>
                <a:gd name="T21" fmla="*/ 0 h 73"/>
                <a:gd name="T22" fmla="*/ 82 w 98"/>
                <a:gd name="T23" fmla="*/ 9 h 73"/>
                <a:gd name="T24" fmla="*/ 73 w 98"/>
                <a:gd name="T25" fmla="*/ 41 h 73"/>
                <a:gd name="T26" fmla="*/ 48 w 98"/>
                <a:gd name="T27" fmla="*/ 56 h 73"/>
                <a:gd name="T28" fmla="*/ 42 w 98"/>
                <a:gd name="T29" fmla="*/ 56 h 73"/>
                <a:gd name="T30" fmla="*/ 17 w 98"/>
                <a:gd name="T31" fmla="*/ 72 h 73"/>
                <a:gd name="T32" fmla="*/ 0 w 98"/>
                <a:gd name="T33" fmla="*/ 72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73"/>
                <a:gd name="T53" fmla="*/ 98 w 98"/>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500" name="Freeform 136"/>
            <p:cNvSpPr>
              <a:spLocks/>
            </p:cNvSpPr>
            <p:nvPr/>
          </p:nvSpPr>
          <p:spPr bwMode="auto">
            <a:xfrm>
              <a:off x="3169" y="2475"/>
              <a:ext cx="68" cy="79"/>
            </a:xfrm>
            <a:custGeom>
              <a:avLst/>
              <a:gdLst>
                <a:gd name="T0" fmla="*/ 56 w 57"/>
                <a:gd name="T1" fmla="*/ 16 h 66"/>
                <a:gd name="T2" fmla="*/ 56 w 57"/>
                <a:gd name="T3" fmla="*/ 0 h 66"/>
                <a:gd name="T4" fmla="*/ 50 w 57"/>
                <a:gd name="T5" fmla="*/ 0 h 66"/>
                <a:gd name="T6" fmla="*/ 25 w 57"/>
                <a:gd name="T7" fmla="*/ 16 h 66"/>
                <a:gd name="T8" fmla="*/ 8 w 57"/>
                <a:gd name="T9" fmla="*/ 16 h 66"/>
                <a:gd name="T10" fmla="*/ 8 w 57"/>
                <a:gd name="T11" fmla="*/ 25 h 66"/>
                <a:gd name="T12" fmla="*/ 8 w 57"/>
                <a:gd name="T13" fmla="*/ 41 h 66"/>
                <a:gd name="T14" fmla="*/ 0 w 57"/>
                <a:gd name="T15" fmla="*/ 65 h 66"/>
                <a:gd name="T16" fmla="*/ 16 w 57"/>
                <a:gd name="T17" fmla="*/ 65 h 66"/>
                <a:gd name="T18" fmla="*/ 25 w 57"/>
                <a:gd name="T19" fmla="*/ 57 h 66"/>
                <a:gd name="T20" fmla="*/ 31 w 57"/>
                <a:gd name="T21" fmla="*/ 57 h 66"/>
                <a:gd name="T22" fmla="*/ 41 w 57"/>
                <a:gd name="T23" fmla="*/ 41 h 66"/>
                <a:gd name="T24" fmla="*/ 31 w 57"/>
                <a:gd name="T25" fmla="*/ 34 h 66"/>
                <a:gd name="T26" fmla="*/ 56 w 57"/>
                <a:gd name="T27" fmla="*/ 1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6"/>
                <a:gd name="T44" fmla="*/ 57 w 57"/>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solidFill>
              <a:srgbClr val="FF8D3F"/>
            </a:solidFill>
            <a:ln w="9525" cap="rnd">
              <a:solidFill>
                <a:schemeClr val="tx1"/>
              </a:solidFill>
              <a:round/>
              <a:headEnd/>
              <a:tailEnd/>
            </a:ln>
          </p:spPr>
          <p:txBody>
            <a:bodyPr/>
            <a:lstStyle/>
            <a:p>
              <a:endParaRPr lang="en-US"/>
            </a:p>
          </p:txBody>
        </p:sp>
        <p:sp>
          <p:nvSpPr>
            <p:cNvPr id="399501" name="Freeform 137"/>
            <p:cNvSpPr>
              <a:spLocks/>
            </p:cNvSpPr>
            <p:nvPr/>
          </p:nvSpPr>
          <p:spPr bwMode="auto">
            <a:xfrm>
              <a:off x="3178" y="2457"/>
              <a:ext cx="22" cy="32"/>
            </a:xfrm>
            <a:custGeom>
              <a:avLst/>
              <a:gdLst>
                <a:gd name="T0" fmla="*/ 8 w 18"/>
                <a:gd name="T1" fmla="*/ 25 h 26"/>
                <a:gd name="T2" fmla="*/ 0 w 18"/>
                <a:gd name="T3" fmla="*/ 25 h 26"/>
                <a:gd name="T4" fmla="*/ 8 w 18"/>
                <a:gd name="T5" fmla="*/ 0 h 26"/>
                <a:gd name="T6" fmla="*/ 17 w 18"/>
                <a:gd name="T7" fmla="*/ 8 h 26"/>
                <a:gd name="T8" fmla="*/ 8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chemeClr val="accent1"/>
            </a:solidFill>
            <a:ln w="9525" cap="rnd">
              <a:solidFill>
                <a:schemeClr val="tx1"/>
              </a:solidFill>
              <a:round/>
              <a:headEnd/>
              <a:tailEnd/>
            </a:ln>
          </p:spPr>
          <p:txBody>
            <a:bodyPr/>
            <a:lstStyle/>
            <a:p>
              <a:endParaRPr lang="en-US"/>
            </a:p>
          </p:txBody>
        </p:sp>
        <p:sp>
          <p:nvSpPr>
            <p:cNvPr id="399502" name="Freeform 138"/>
            <p:cNvSpPr>
              <a:spLocks/>
            </p:cNvSpPr>
            <p:nvPr/>
          </p:nvSpPr>
          <p:spPr bwMode="auto">
            <a:xfrm>
              <a:off x="3178" y="2457"/>
              <a:ext cx="22" cy="32"/>
            </a:xfrm>
            <a:custGeom>
              <a:avLst/>
              <a:gdLst>
                <a:gd name="T0" fmla="*/ 8 w 18"/>
                <a:gd name="T1" fmla="*/ 25 h 26"/>
                <a:gd name="T2" fmla="*/ 0 w 18"/>
                <a:gd name="T3" fmla="*/ 25 h 26"/>
                <a:gd name="T4" fmla="*/ 8 w 18"/>
                <a:gd name="T5" fmla="*/ 0 h 26"/>
                <a:gd name="T6" fmla="*/ 17 w 18"/>
                <a:gd name="T7" fmla="*/ 8 h 26"/>
                <a:gd name="T8" fmla="*/ 8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503" name="Freeform 139"/>
            <p:cNvSpPr>
              <a:spLocks/>
            </p:cNvSpPr>
            <p:nvPr/>
          </p:nvSpPr>
          <p:spPr bwMode="auto">
            <a:xfrm>
              <a:off x="3158" y="2487"/>
              <a:ext cx="31" cy="67"/>
            </a:xfrm>
            <a:custGeom>
              <a:avLst/>
              <a:gdLst>
                <a:gd name="T0" fmla="*/ 17 w 26"/>
                <a:gd name="T1" fmla="*/ 6 h 56"/>
                <a:gd name="T2" fmla="*/ 17 w 26"/>
                <a:gd name="T3" fmla="*/ 15 h 56"/>
                <a:gd name="T4" fmla="*/ 17 w 26"/>
                <a:gd name="T5" fmla="*/ 31 h 56"/>
                <a:gd name="T6" fmla="*/ 9 w 26"/>
                <a:gd name="T7" fmla="*/ 55 h 56"/>
                <a:gd name="T8" fmla="*/ 0 w 26"/>
                <a:gd name="T9" fmla="*/ 24 h 56"/>
                <a:gd name="T10" fmla="*/ 9 w 26"/>
                <a:gd name="T11" fmla="*/ 15 h 56"/>
                <a:gd name="T12" fmla="*/ 17 w 26"/>
                <a:gd name="T13" fmla="*/ 0 h 56"/>
                <a:gd name="T14" fmla="*/ 25 w 26"/>
                <a:gd name="T15" fmla="*/ 0 h 56"/>
                <a:gd name="T16" fmla="*/ 17 w 26"/>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chemeClr val="accent1"/>
            </a:solidFill>
            <a:ln w="9525" cap="rnd">
              <a:solidFill>
                <a:schemeClr val="tx1"/>
              </a:solidFill>
              <a:round/>
              <a:headEnd/>
              <a:tailEnd/>
            </a:ln>
          </p:spPr>
          <p:txBody>
            <a:bodyPr/>
            <a:lstStyle/>
            <a:p>
              <a:endParaRPr lang="en-US"/>
            </a:p>
          </p:txBody>
        </p:sp>
        <p:sp>
          <p:nvSpPr>
            <p:cNvPr id="399504" name="Freeform 140"/>
            <p:cNvSpPr>
              <a:spLocks/>
            </p:cNvSpPr>
            <p:nvPr/>
          </p:nvSpPr>
          <p:spPr bwMode="auto">
            <a:xfrm>
              <a:off x="3158" y="2487"/>
              <a:ext cx="31" cy="67"/>
            </a:xfrm>
            <a:custGeom>
              <a:avLst/>
              <a:gdLst>
                <a:gd name="T0" fmla="*/ 17 w 26"/>
                <a:gd name="T1" fmla="*/ 6 h 56"/>
                <a:gd name="T2" fmla="*/ 17 w 26"/>
                <a:gd name="T3" fmla="*/ 15 h 56"/>
                <a:gd name="T4" fmla="*/ 17 w 26"/>
                <a:gd name="T5" fmla="*/ 31 h 56"/>
                <a:gd name="T6" fmla="*/ 9 w 26"/>
                <a:gd name="T7" fmla="*/ 55 h 56"/>
                <a:gd name="T8" fmla="*/ 0 w 26"/>
                <a:gd name="T9" fmla="*/ 24 h 56"/>
                <a:gd name="T10" fmla="*/ 9 w 26"/>
                <a:gd name="T11" fmla="*/ 15 h 56"/>
                <a:gd name="T12" fmla="*/ 17 w 26"/>
                <a:gd name="T13" fmla="*/ 0 h 56"/>
                <a:gd name="T14" fmla="*/ 25 w 26"/>
                <a:gd name="T15" fmla="*/ 0 h 56"/>
                <a:gd name="T16" fmla="*/ 17 w 26"/>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505" name="Freeform 141"/>
            <p:cNvSpPr>
              <a:spLocks/>
            </p:cNvSpPr>
            <p:nvPr/>
          </p:nvSpPr>
          <p:spPr bwMode="auto">
            <a:xfrm>
              <a:off x="3236" y="2399"/>
              <a:ext cx="147" cy="155"/>
            </a:xfrm>
            <a:custGeom>
              <a:avLst/>
              <a:gdLst>
                <a:gd name="T0" fmla="*/ 74 w 123"/>
                <a:gd name="T1" fmla="*/ 8 h 130"/>
                <a:gd name="T2" fmla="*/ 81 w 123"/>
                <a:gd name="T3" fmla="*/ 24 h 130"/>
                <a:gd name="T4" fmla="*/ 90 w 123"/>
                <a:gd name="T5" fmla="*/ 24 h 130"/>
                <a:gd name="T6" fmla="*/ 90 w 123"/>
                <a:gd name="T7" fmla="*/ 40 h 130"/>
                <a:gd name="T8" fmla="*/ 81 w 123"/>
                <a:gd name="T9" fmla="*/ 57 h 130"/>
                <a:gd name="T10" fmla="*/ 90 w 123"/>
                <a:gd name="T11" fmla="*/ 74 h 130"/>
                <a:gd name="T12" fmla="*/ 106 w 123"/>
                <a:gd name="T13" fmla="*/ 80 h 130"/>
                <a:gd name="T14" fmla="*/ 114 w 123"/>
                <a:gd name="T15" fmla="*/ 105 h 130"/>
                <a:gd name="T16" fmla="*/ 122 w 123"/>
                <a:gd name="T17" fmla="*/ 114 h 130"/>
                <a:gd name="T18" fmla="*/ 122 w 123"/>
                <a:gd name="T19" fmla="*/ 121 h 130"/>
                <a:gd name="T20" fmla="*/ 106 w 123"/>
                <a:gd name="T21" fmla="*/ 121 h 130"/>
                <a:gd name="T22" fmla="*/ 97 w 123"/>
                <a:gd name="T23" fmla="*/ 129 h 130"/>
                <a:gd name="T24" fmla="*/ 81 w 123"/>
                <a:gd name="T25" fmla="*/ 121 h 130"/>
                <a:gd name="T26" fmla="*/ 74 w 123"/>
                <a:gd name="T27" fmla="*/ 129 h 130"/>
                <a:gd name="T28" fmla="*/ 57 w 123"/>
                <a:gd name="T29" fmla="*/ 121 h 130"/>
                <a:gd name="T30" fmla="*/ 57 w 123"/>
                <a:gd name="T31" fmla="*/ 114 h 130"/>
                <a:gd name="T32" fmla="*/ 49 w 123"/>
                <a:gd name="T33" fmla="*/ 105 h 130"/>
                <a:gd name="T34" fmla="*/ 25 w 123"/>
                <a:gd name="T35" fmla="*/ 89 h 130"/>
                <a:gd name="T36" fmla="*/ 0 w 123"/>
                <a:gd name="T37" fmla="*/ 80 h 130"/>
                <a:gd name="T38" fmla="*/ 0 w 123"/>
                <a:gd name="T39" fmla="*/ 64 h 130"/>
                <a:gd name="T40" fmla="*/ 25 w 123"/>
                <a:gd name="T41" fmla="*/ 49 h 130"/>
                <a:gd name="T42" fmla="*/ 34 w 123"/>
                <a:gd name="T43" fmla="*/ 17 h 130"/>
                <a:gd name="T44" fmla="*/ 49 w 123"/>
                <a:gd name="T45" fmla="*/ 8 h 130"/>
                <a:gd name="T46" fmla="*/ 49 w 123"/>
                <a:gd name="T47" fmla="*/ 0 h 130"/>
                <a:gd name="T48" fmla="*/ 74 w 123"/>
                <a:gd name="T49" fmla="*/ 8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30"/>
                <a:gd name="T77" fmla="*/ 123 w 123"/>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solidFill>
              <a:srgbClr val="FF8D3F"/>
            </a:solidFill>
            <a:ln w="9525" cap="rnd">
              <a:solidFill>
                <a:schemeClr val="tx1"/>
              </a:solidFill>
              <a:round/>
              <a:headEnd/>
              <a:tailEnd/>
            </a:ln>
          </p:spPr>
          <p:txBody>
            <a:bodyPr/>
            <a:lstStyle/>
            <a:p>
              <a:endParaRPr lang="en-US"/>
            </a:p>
          </p:txBody>
        </p:sp>
        <p:sp>
          <p:nvSpPr>
            <p:cNvPr id="399506" name="Freeform 142"/>
            <p:cNvSpPr>
              <a:spLocks/>
            </p:cNvSpPr>
            <p:nvPr/>
          </p:nvSpPr>
          <p:spPr bwMode="auto">
            <a:xfrm>
              <a:off x="3324" y="2544"/>
              <a:ext cx="29" cy="20"/>
            </a:xfrm>
            <a:custGeom>
              <a:avLst/>
              <a:gdLst>
                <a:gd name="T0" fmla="*/ 0 w 24"/>
                <a:gd name="T1" fmla="*/ 8 h 17"/>
                <a:gd name="T2" fmla="*/ 7 w 24"/>
                <a:gd name="T3" fmla="*/ 0 h 17"/>
                <a:gd name="T4" fmla="*/ 23 w 24"/>
                <a:gd name="T5" fmla="*/ 8 h 17"/>
                <a:gd name="T6" fmla="*/ 7 w 24"/>
                <a:gd name="T7" fmla="*/ 16 h 17"/>
                <a:gd name="T8" fmla="*/ 0 w 24"/>
                <a:gd name="T9" fmla="*/ 8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chemeClr val="accent1"/>
            </a:solidFill>
            <a:ln w="9525" cap="rnd">
              <a:solidFill>
                <a:schemeClr val="tx1"/>
              </a:solidFill>
              <a:round/>
              <a:headEnd/>
              <a:tailEnd/>
            </a:ln>
          </p:spPr>
          <p:txBody>
            <a:bodyPr/>
            <a:lstStyle/>
            <a:p>
              <a:endParaRPr lang="en-US"/>
            </a:p>
          </p:txBody>
        </p:sp>
        <p:sp>
          <p:nvSpPr>
            <p:cNvPr id="399507" name="Freeform 143"/>
            <p:cNvSpPr>
              <a:spLocks/>
            </p:cNvSpPr>
            <p:nvPr/>
          </p:nvSpPr>
          <p:spPr bwMode="auto">
            <a:xfrm>
              <a:off x="3324" y="2544"/>
              <a:ext cx="29" cy="20"/>
            </a:xfrm>
            <a:custGeom>
              <a:avLst/>
              <a:gdLst>
                <a:gd name="T0" fmla="*/ 0 w 24"/>
                <a:gd name="T1" fmla="*/ 8 h 17"/>
                <a:gd name="T2" fmla="*/ 7 w 24"/>
                <a:gd name="T3" fmla="*/ 0 h 17"/>
                <a:gd name="T4" fmla="*/ 23 w 24"/>
                <a:gd name="T5" fmla="*/ 8 h 17"/>
                <a:gd name="T6" fmla="*/ 7 w 24"/>
                <a:gd name="T7" fmla="*/ 16 h 17"/>
                <a:gd name="T8" fmla="*/ 0 w 24"/>
                <a:gd name="T9" fmla="*/ 8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rgbClr val="FF8D3F"/>
            </a:solidFill>
            <a:ln w="9525" cap="rnd">
              <a:solidFill>
                <a:schemeClr val="tx1"/>
              </a:solidFill>
              <a:round/>
              <a:headEnd type="none" w="sm" len="sm"/>
              <a:tailEnd type="none" w="sm" len="sm"/>
            </a:ln>
          </p:spPr>
          <p:txBody>
            <a:bodyPr/>
            <a:lstStyle/>
            <a:p>
              <a:endParaRPr lang="en-US"/>
            </a:p>
          </p:txBody>
        </p:sp>
        <p:sp>
          <p:nvSpPr>
            <p:cNvPr id="399508" name="Freeform 144"/>
            <p:cNvSpPr>
              <a:spLocks/>
            </p:cNvSpPr>
            <p:nvPr/>
          </p:nvSpPr>
          <p:spPr bwMode="auto">
            <a:xfrm>
              <a:off x="3352" y="2544"/>
              <a:ext cx="31" cy="20"/>
            </a:xfrm>
            <a:custGeom>
              <a:avLst/>
              <a:gdLst>
                <a:gd name="T0" fmla="*/ 0 w 26"/>
                <a:gd name="T1" fmla="*/ 8 h 17"/>
                <a:gd name="T2" fmla="*/ 9 w 26"/>
                <a:gd name="T3" fmla="*/ 0 h 17"/>
                <a:gd name="T4" fmla="*/ 25 w 26"/>
                <a:gd name="T5" fmla="*/ 0 h 17"/>
                <a:gd name="T6" fmla="*/ 17 w 26"/>
                <a:gd name="T7" fmla="*/ 8 h 17"/>
                <a:gd name="T8" fmla="*/ 25 w 26"/>
                <a:gd name="T9" fmla="*/ 16 h 17"/>
                <a:gd name="T10" fmla="*/ 0 w 26"/>
                <a:gd name="T11" fmla="*/ 8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chemeClr val="accent1"/>
            </a:solidFill>
            <a:ln w="9525" cap="rnd">
              <a:solidFill>
                <a:schemeClr val="tx1"/>
              </a:solidFill>
              <a:round/>
              <a:headEnd/>
              <a:tailEnd/>
            </a:ln>
          </p:spPr>
          <p:txBody>
            <a:bodyPr/>
            <a:lstStyle/>
            <a:p>
              <a:endParaRPr lang="en-US"/>
            </a:p>
          </p:txBody>
        </p:sp>
        <p:sp>
          <p:nvSpPr>
            <p:cNvPr id="399509" name="Freeform 145"/>
            <p:cNvSpPr>
              <a:spLocks/>
            </p:cNvSpPr>
            <p:nvPr/>
          </p:nvSpPr>
          <p:spPr bwMode="auto">
            <a:xfrm>
              <a:off x="3352" y="2544"/>
              <a:ext cx="31" cy="20"/>
            </a:xfrm>
            <a:custGeom>
              <a:avLst/>
              <a:gdLst>
                <a:gd name="T0" fmla="*/ 0 w 26"/>
                <a:gd name="T1" fmla="*/ 8 h 17"/>
                <a:gd name="T2" fmla="*/ 9 w 26"/>
                <a:gd name="T3" fmla="*/ 0 h 17"/>
                <a:gd name="T4" fmla="*/ 25 w 26"/>
                <a:gd name="T5" fmla="*/ 0 h 17"/>
                <a:gd name="T6" fmla="*/ 17 w 26"/>
                <a:gd name="T7" fmla="*/ 8 h 17"/>
                <a:gd name="T8" fmla="*/ 25 w 26"/>
                <a:gd name="T9" fmla="*/ 16 h 17"/>
                <a:gd name="T10" fmla="*/ 0 w 26"/>
                <a:gd name="T11" fmla="*/ 8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510" name="Freeform 146"/>
            <p:cNvSpPr>
              <a:spLocks/>
            </p:cNvSpPr>
            <p:nvPr/>
          </p:nvSpPr>
          <p:spPr bwMode="auto">
            <a:xfrm>
              <a:off x="3169" y="2495"/>
              <a:ext cx="341" cy="313"/>
            </a:xfrm>
            <a:custGeom>
              <a:avLst/>
              <a:gdLst>
                <a:gd name="T0" fmla="*/ 236 w 285"/>
                <a:gd name="T1" fmla="*/ 211 h 262"/>
                <a:gd name="T2" fmla="*/ 243 w 285"/>
                <a:gd name="T3" fmla="*/ 203 h 262"/>
                <a:gd name="T4" fmla="*/ 252 w 285"/>
                <a:gd name="T5" fmla="*/ 196 h 262"/>
                <a:gd name="T6" fmla="*/ 259 w 285"/>
                <a:gd name="T7" fmla="*/ 186 h 262"/>
                <a:gd name="T8" fmla="*/ 267 w 285"/>
                <a:gd name="T9" fmla="*/ 180 h 262"/>
                <a:gd name="T10" fmla="*/ 276 w 285"/>
                <a:gd name="T11" fmla="*/ 171 h 262"/>
                <a:gd name="T12" fmla="*/ 284 w 285"/>
                <a:gd name="T13" fmla="*/ 171 h 262"/>
                <a:gd name="T14" fmla="*/ 284 w 285"/>
                <a:gd name="T15" fmla="*/ 162 h 262"/>
                <a:gd name="T16" fmla="*/ 284 w 285"/>
                <a:gd name="T17" fmla="*/ 155 h 262"/>
                <a:gd name="T18" fmla="*/ 284 w 285"/>
                <a:gd name="T19" fmla="*/ 146 h 262"/>
                <a:gd name="T20" fmla="*/ 276 w 285"/>
                <a:gd name="T21" fmla="*/ 139 h 262"/>
                <a:gd name="T22" fmla="*/ 267 w 285"/>
                <a:gd name="T23" fmla="*/ 131 h 262"/>
                <a:gd name="T24" fmla="*/ 259 w 285"/>
                <a:gd name="T25" fmla="*/ 131 h 262"/>
                <a:gd name="T26" fmla="*/ 252 w 285"/>
                <a:gd name="T27" fmla="*/ 131 h 262"/>
                <a:gd name="T28" fmla="*/ 252 w 285"/>
                <a:gd name="T29" fmla="*/ 139 h 262"/>
                <a:gd name="T30" fmla="*/ 243 w 285"/>
                <a:gd name="T31" fmla="*/ 139 h 262"/>
                <a:gd name="T32" fmla="*/ 236 w 285"/>
                <a:gd name="T33" fmla="*/ 139 h 262"/>
                <a:gd name="T34" fmla="*/ 227 w 285"/>
                <a:gd name="T35" fmla="*/ 139 h 262"/>
                <a:gd name="T36" fmla="*/ 218 w 285"/>
                <a:gd name="T37" fmla="*/ 139 h 262"/>
                <a:gd name="T38" fmla="*/ 212 w 285"/>
                <a:gd name="T39" fmla="*/ 139 h 262"/>
                <a:gd name="T40" fmla="*/ 202 w 285"/>
                <a:gd name="T41" fmla="*/ 131 h 262"/>
                <a:gd name="T42" fmla="*/ 212 w 285"/>
                <a:gd name="T43" fmla="*/ 122 h 262"/>
                <a:gd name="T44" fmla="*/ 202 w 285"/>
                <a:gd name="T45" fmla="*/ 106 h 262"/>
                <a:gd name="T46" fmla="*/ 202 w 285"/>
                <a:gd name="T47" fmla="*/ 81 h 262"/>
                <a:gd name="T48" fmla="*/ 178 w 285"/>
                <a:gd name="T49" fmla="*/ 57 h 262"/>
                <a:gd name="T50" fmla="*/ 153 w 285"/>
                <a:gd name="T51" fmla="*/ 49 h 262"/>
                <a:gd name="T52" fmla="*/ 137 w 285"/>
                <a:gd name="T53" fmla="*/ 57 h 262"/>
                <a:gd name="T54" fmla="*/ 130 w 285"/>
                <a:gd name="T55" fmla="*/ 49 h 262"/>
                <a:gd name="T56" fmla="*/ 113 w 285"/>
                <a:gd name="T57" fmla="*/ 41 h 262"/>
                <a:gd name="T58" fmla="*/ 113 w 285"/>
                <a:gd name="T59" fmla="*/ 34 h 262"/>
                <a:gd name="T60" fmla="*/ 105 w 285"/>
                <a:gd name="T61" fmla="*/ 25 h 262"/>
                <a:gd name="T62" fmla="*/ 81 w 285"/>
                <a:gd name="T63" fmla="*/ 9 h 262"/>
                <a:gd name="T64" fmla="*/ 56 w 285"/>
                <a:gd name="T65" fmla="*/ 0 h 262"/>
                <a:gd name="T66" fmla="*/ 31 w 285"/>
                <a:gd name="T67" fmla="*/ 18 h 262"/>
                <a:gd name="T68" fmla="*/ 41 w 285"/>
                <a:gd name="T69" fmla="*/ 25 h 262"/>
                <a:gd name="T70" fmla="*/ 31 w 285"/>
                <a:gd name="T71" fmla="*/ 41 h 262"/>
                <a:gd name="T72" fmla="*/ 25 w 285"/>
                <a:gd name="T73" fmla="*/ 41 h 262"/>
                <a:gd name="T74" fmla="*/ 16 w 285"/>
                <a:gd name="T75" fmla="*/ 49 h 262"/>
                <a:gd name="T76" fmla="*/ 0 w 285"/>
                <a:gd name="T77" fmla="*/ 49 h 262"/>
                <a:gd name="T78" fmla="*/ 0 w 285"/>
                <a:gd name="T79" fmla="*/ 65 h 262"/>
                <a:gd name="T80" fmla="*/ 8 w 285"/>
                <a:gd name="T81" fmla="*/ 65 h 262"/>
                <a:gd name="T82" fmla="*/ 41 w 285"/>
                <a:gd name="T83" fmla="*/ 114 h 262"/>
                <a:gd name="T84" fmla="*/ 50 w 285"/>
                <a:gd name="T85" fmla="*/ 122 h 262"/>
                <a:gd name="T86" fmla="*/ 56 w 285"/>
                <a:gd name="T87" fmla="*/ 139 h 262"/>
                <a:gd name="T88" fmla="*/ 56 w 285"/>
                <a:gd name="T89" fmla="*/ 162 h 262"/>
                <a:gd name="T90" fmla="*/ 81 w 285"/>
                <a:gd name="T91" fmla="*/ 180 h 262"/>
                <a:gd name="T92" fmla="*/ 97 w 285"/>
                <a:gd name="T93" fmla="*/ 220 h 262"/>
                <a:gd name="T94" fmla="*/ 105 w 285"/>
                <a:gd name="T95" fmla="*/ 227 h 262"/>
                <a:gd name="T96" fmla="*/ 113 w 285"/>
                <a:gd name="T97" fmla="*/ 220 h 262"/>
                <a:gd name="T98" fmla="*/ 137 w 285"/>
                <a:gd name="T99" fmla="*/ 243 h 262"/>
                <a:gd name="T100" fmla="*/ 146 w 285"/>
                <a:gd name="T101" fmla="*/ 261 h 262"/>
                <a:gd name="T102" fmla="*/ 202 w 285"/>
                <a:gd name="T103" fmla="*/ 220 h 262"/>
                <a:gd name="T104" fmla="*/ 236 w 285"/>
                <a:gd name="T105" fmla="*/ 211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2"/>
                <a:gd name="T161" fmla="*/ 285 w 285"/>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solidFill>
              <a:srgbClr val="FF8D3F"/>
            </a:solidFill>
            <a:ln w="9525" cap="rnd">
              <a:solidFill>
                <a:schemeClr val="tx1"/>
              </a:solidFill>
              <a:round/>
              <a:headEnd/>
              <a:tailEnd/>
            </a:ln>
          </p:spPr>
          <p:txBody>
            <a:bodyPr/>
            <a:lstStyle/>
            <a:p>
              <a:endParaRPr lang="en-US"/>
            </a:p>
          </p:txBody>
        </p:sp>
        <p:sp>
          <p:nvSpPr>
            <p:cNvPr id="399511" name="Freeform 147"/>
            <p:cNvSpPr>
              <a:spLocks/>
            </p:cNvSpPr>
            <p:nvPr/>
          </p:nvSpPr>
          <p:spPr bwMode="auto">
            <a:xfrm>
              <a:off x="3410" y="2610"/>
              <a:ext cx="21" cy="32"/>
            </a:xfrm>
            <a:custGeom>
              <a:avLst/>
              <a:gdLst>
                <a:gd name="T0" fmla="*/ 10 w 17"/>
                <a:gd name="T1" fmla="*/ 25 h 26"/>
                <a:gd name="T2" fmla="*/ 0 w 17"/>
                <a:gd name="T3" fmla="*/ 9 h 26"/>
                <a:gd name="T4" fmla="*/ 10 w 17"/>
                <a:gd name="T5" fmla="*/ 0 h 26"/>
                <a:gd name="T6" fmla="*/ 16 w 17"/>
                <a:gd name="T7" fmla="*/ 0 h 26"/>
                <a:gd name="T8" fmla="*/ 1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0" y="25"/>
                  </a:moveTo>
                  <a:lnTo>
                    <a:pt x="0" y="9"/>
                  </a:lnTo>
                  <a:lnTo>
                    <a:pt x="10" y="0"/>
                  </a:lnTo>
                  <a:lnTo>
                    <a:pt x="16" y="0"/>
                  </a:lnTo>
                  <a:lnTo>
                    <a:pt x="10" y="25"/>
                  </a:lnTo>
                </a:path>
              </a:pathLst>
            </a:custGeom>
            <a:solidFill>
              <a:srgbClr val="FF8D3F"/>
            </a:solidFill>
            <a:ln w="9525" cap="rnd">
              <a:solidFill>
                <a:schemeClr val="tx1"/>
              </a:solidFill>
              <a:round/>
              <a:headEnd/>
              <a:tailEnd/>
            </a:ln>
          </p:spPr>
          <p:txBody>
            <a:bodyPr/>
            <a:lstStyle/>
            <a:p>
              <a:endParaRPr lang="en-US"/>
            </a:p>
          </p:txBody>
        </p:sp>
        <p:sp>
          <p:nvSpPr>
            <p:cNvPr id="399512" name="Freeform 148"/>
            <p:cNvSpPr>
              <a:spLocks/>
            </p:cNvSpPr>
            <p:nvPr/>
          </p:nvSpPr>
          <p:spPr bwMode="auto">
            <a:xfrm>
              <a:off x="3410" y="2610"/>
              <a:ext cx="100" cy="52"/>
            </a:xfrm>
            <a:custGeom>
              <a:avLst/>
              <a:gdLst>
                <a:gd name="T0" fmla="*/ 65 w 83"/>
                <a:gd name="T1" fmla="*/ 34 h 43"/>
                <a:gd name="T2" fmla="*/ 82 w 83"/>
                <a:gd name="T3" fmla="*/ 17 h 43"/>
                <a:gd name="T4" fmla="*/ 82 w 83"/>
                <a:gd name="T5" fmla="*/ 9 h 43"/>
                <a:gd name="T6" fmla="*/ 74 w 83"/>
                <a:gd name="T7" fmla="*/ 0 h 43"/>
                <a:gd name="T8" fmla="*/ 50 w 83"/>
                <a:gd name="T9" fmla="*/ 25 h 43"/>
                <a:gd name="T10" fmla="*/ 25 w 83"/>
                <a:gd name="T11" fmla="*/ 25 h 43"/>
                <a:gd name="T12" fmla="*/ 10 w 83"/>
                <a:gd name="T13" fmla="*/ 25 h 43"/>
                <a:gd name="T14" fmla="*/ 0 w 83"/>
                <a:gd name="T15" fmla="*/ 34 h 43"/>
                <a:gd name="T16" fmla="*/ 10 w 83"/>
                <a:gd name="T17" fmla="*/ 42 h 43"/>
                <a:gd name="T18" fmla="*/ 16 w 83"/>
                <a:gd name="T19" fmla="*/ 42 h 43"/>
                <a:gd name="T20" fmla="*/ 25 w 83"/>
                <a:gd name="T21" fmla="*/ 42 h 43"/>
                <a:gd name="T22" fmla="*/ 34 w 83"/>
                <a:gd name="T23" fmla="*/ 42 h 43"/>
                <a:gd name="T24" fmla="*/ 41 w 83"/>
                <a:gd name="T25" fmla="*/ 42 h 43"/>
                <a:gd name="T26" fmla="*/ 50 w 83"/>
                <a:gd name="T27" fmla="*/ 42 h 43"/>
                <a:gd name="T28" fmla="*/ 50 w 83"/>
                <a:gd name="T29" fmla="*/ 34 h 43"/>
                <a:gd name="T30" fmla="*/ 57 w 83"/>
                <a:gd name="T31" fmla="*/ 34 h 43"/>
                <a:gd name="T32" fmla="*/ 65 w 83"/>
                <a:gd name="T33" fmla="*/ 34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3"/>
                <a:gd name="T53" fmla="*/ 83 w 8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solidFill>
              <a:srgbClr val="FF8D3F"/>
            </a:solidFill>
            <a:ln w="9525" cap="rnd">
              <a:solidFill>
                <a:schemeClr val="tx1"/>
              </a:solidFill>
              <a:round/>
              <a:headEnd/>
              <a:tailEnd/>
            </a:ln>
          </p:spPr>
          <p:txBody>
            <a:bodyPr/>
            <a:lstStyle/>
            <a:p>
              <a:endParaRPr lang="en-US"/>
            </a:p>
          </p:txBody>
        </p:sp>
        <p:sp>
          <p:nvSpPr>
            <p:cNvPr id="399513" name="Freeform 149"/>
            <p:cNvSpPr>
              <a:spLocks/>
            </p:cNvSpPr>
            <p:nvPr/>
          </p:nvSpPr>
          <p:spPr bwMode="auto">
            <a:xfrm>
              <a:off x="3499" y="2602"/>
              <a:ext cx="20" cy="20"/>
            </a:xfrm>
            <a:custGeom>
              <a:avLst/>
              <a:gdLst>
                <a:gd name="T0" fmla="*/ 16 w 17"/>
                <a:gd name="T1" fmla="*/ 16 h 17"/>
                <a:gd name="T2" fmla="*/ 0 w 17"/>
                <a:gd name="T3" fmla="*/ 7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7"/>
                  </a:lnTo>
                  <a:lnTo>
                    <a:pt x="0" y="0"/>
                  </a:lnTo>
                  <a:lnTo>
                    <a:pt x="16" y="0"/>
                  </a:lnTo>
                  <a:lnTo>
                    <a:pt x="16" y="16"/>
                  </a:lnTo>
                </a:path>
              </a:pathLst>
            </a:custGeom>
            <a:solidFill>
              <a:srgbClr val="FF8D3F"/>
            </a:solidFill>
            <a:ln w="9525" cap="rnd">
              <a:solidFill>
                <a:schemeClr val="tx1"/>
              </a:solidFill>
              <a:round/>
              <a:headEnd/>
              <a:tailEnd/>
            </a:ln>
          </p:spPr>
          <p:txBody>
            <a:bodyPr/>
            <a:lstStyle/>
            <a:p>
              <a:endParaRPr lang="en-US"/>
            </a:p>
          </p:txBody>
        </p:sp>
        <p:sp>
          <p:nvSpPr>
            <p:cNvPr id="399514" name="Freeform 150"/>
            <p:cNvSpPr>
              <a:spLocks/>
            </p:cNvSpPr>
            <p:nvPr/>
          </p:nvSpPr>
          <p:spPr bwMode="auto">
            <a:xfrm>
              <a:off x="3451" y="2631"/>
              <a:ext cx="106" cy="128"/>
            </a:xfrm>
            <a:custGeom>
              <a:avLst/>
              <a:gdLst>
                <a:gd name="T0" fmla="*/ 0 w 89"/>
                <a:gd name="T1" fmla="*/ 106 h 107"/>
                <a:gd name="T2" fmla="*/ 23 w 89"/>
                <a:gd name="T3" fmla="*/ 106 h 107"/>
                <a:gd name="T4" fmla="*/ 31 w 89"/>
                <a:gd name="T5" fmla="*/ 97 h 107"/>
                <a:gd name="T6" fmla="*/ 40 w 89"/>
                <a:gd name="T7" fmla="*/ 89 h 107"/>
                <a:gd name="T8" fmla="*/ 56 w 89"/>
                <a:gd name="T9" fmla="*/ 82 h 107"/>
                <a:gd name="T10" fmla="*/ 65 w 89"/>
                <a:gd name="T11" fmla="*/ 72 h 107"/>
                <a:gd name="T12" fmla="*/ 65 w 89"/>
                <a:gd name="T13" fmla="*/ 66 h 107"/>
                <a:gd name="T14" fmla="*/ 81 w 89"/>
                <a:gd name="T15" fmla="*/ 41 h 107"/>
                <a:gd name="T16" fmla="*/ 88 w 89"/>
                <a:gd name="T17" fmla="*/ 32 h 107"/>
                <a:gd name="T18" fmla="*/ 72 w 89"/>
                <a:gd name="T19" fmla="*/ 17 h 107"/>
                <a:gd name="T20" fmla="*/ 56 w 89"/>
                <a:gd name="T21" fmla="*/ 8 h 107"/>
                <a:gd name="T22" fmla="*/ 48 w 89"/>
                <a:gd name="T23" fmla="*/ 0 h 107"/>
                <a:gd name="T24" fmla="*/ 31 w 89"/>
                <a:gd name="T25" fmla="*/ 17 h 107"/>
                <a:gd name="T26" fmla="*/ 40 w 89"/>
                <a:gd name="T27" fmla="*/ 25 h 107"/>
                <a:gd name="T28" fmla="*/ 48 w 89"/>
                <a:gd name="T29" fmla="*/ 32 h 107"/>
                <a:gd name="T30" fmla="*/ 48 w 89"/>
                <a:gd name="T31" fmla="*/ 41 h 107"/>
                <a:gd name="T32" fmla="*/ 48 w 89"/>
                <a:gd name="T33" fmla="*/ 48 h 107"/>
                <a:gd name="T34" fmla="*/ 48 w 89"/>
                <a:gd name="T35" fmla="*/ 57 h 107"/>
                <a:gd name="T36" fmla="*/ 40 w 89"/>
                <a:gd name="T37" fmla="*/ 57 h 107"/>
                <a:gd name="T38" fmla="*/ 31 w 89"/>
                <a:gd name="T39" fmla="*/ 66 h 107"/>
                <a:gd name="T40" fmla="*/ 23 w 89"/>
                <a:gd name="T41" fmla="*/ 72 h 107"/>
                <a:gd name="T42" fmla="*/ 16 w 89"/>
                <a:gd name="T43" fmla="*/ 82 h 107"/>
                <a:gd name="T44" fmla="*/ 7 w 89"/>
                <a:gd name="T45" fmla="*/ 89 h 107"/>
                <a:gd name="T46" fmla="*/ 0 w 89"/>
                <a:gd name="T47" fmla="*/ 97 h 107"/>
                <a:gd name="T48" fmla="*/ 0 w 89"/>
                <a:gd name="T49" fmla="*/ 106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07"/>
                <a:gd name="T77" fmla="*/ 89 w 8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solidFill>
              <a:srgbClr val="FF8D3F"/>
            </a:solidFill>
            <a:ln w="9525" cap="rnd">
              <a:solidFill>
                <a:schemeClr val="tx1"/>
              </a:solidFill>
              <a:round/>
              <a:headEnd/>
              <a:tailEnd/>
            </a:ln>
          </p:spPr>
          <p:txBody>
            <a:bodyPr/>
            <a:lstStyle/>
            <a:p>
              <a:endParaRPr lang="en-US"/>
            </a:p>
          </p:txBody>
        </p:sp>
        <p:sp>
          <p:nvSpPr>
            <p:cNvPr id="399515" name="Freeform 151"/>
            <p:cNvSpPr>
              <a:spLocks/>
            </p:cNvSpPr>
            <p:nvPr/>
          </p:nvSpPr>
          <p:spPr bwMode="auto">
            <a:xfrm>
              <a:off x="3294" y="2747"/>
              <a:ext cx="158" cy="79"/>
            </a:xfrm>
            <a:custGeom>
              <a:avLst/>
              <a:gdLst>
                <a:gd name="T0" fmla="*/ 0 w 132"/>
                <a:gd name="T1" fmla="*/ 16 h 66"/>
                <a:gd name="T2" fmla="*/ 8 w 132"/>
                <a:gd name="T3" fmla="*/ 9 h 66"/>
                <a:gd name="T4" fmla="*/ 32 w 132"/>
                <a:gd name="T5" fmla="*/ 32 h 66"/>
                <a:gd name="T6" fmla="*/ 41 w 132"/>
                <a:gd name="T7" fmla="*/ 50 h 66"/>
                <a:gd name="T8" fmla="*/ 97 w 132"/>
                <a:gd name="T9" fmla="*/ 9 h 66"/>
                <a:gd name="T10" fmla="*/ 131 w 132"/>
                <a:gd name="T11" fmla="*/ 0 h 66"/>
                <a:gd name="T12" fmla="*/ 131 w 132"/>
                <a:gd name="T13" fmla="*/ 9 h 66"/>
                <a:gd name="T14" fmla="*/ 122 w 132"/>
                <a:gd name="T15" fmla="*/ 16 h 66"/>
                <a:gd name="T16" fmla="*/ 122 w 132"/>
                <a:gd name="T17" fmla="*/ 25 h 66"/>
                <a:gd name="T18" fmla="*/ 90 w 132"/>
                <a:gd name="T19" fmla="*/ 32 h 66"/>
                <a:gd name="T20" fmla="*/ 57 w 132"/>
                <a:gd name="T21" fmla="*/ 57 h 66"/>
                <a:gd name="T22" fmla="*/ 41 w 132"/>
                <a:gd name="T23" fmla="*/ 57 h 66"/>
                <a:gd name="T24" fmla="*/ 25 w 132"/>
                <a:gd name="T25" fmla="*/ 65 h 66"/>
                <a:gd name="T26" fmla="*/ 8 w 132"/>
                <a:gd name="T27" fmla="*/ 65 h 66"/>
                <a:gd name="T28" fmla="*/ 0 w 132"/>
                <a:gd name="T29" fmla="*/ 1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6"/>
                <a:gd name="T47" fmla="*/ 132 w 13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solidFill>
              <a:srgbClr val="FF8D3F"/>
            </a:solidFill>
            <a:ln w="9525" cap="rnd">
              <a:solidFill>
                <a:schemeClr val="tx1"/>
              </a:solidFill>
              <a:round/>
              <a:headEnd/>
              <a:tailEnd/>
            </a:ln>
          </p:spPr>
          <p:txBody>
            <a:bodyPr/>
            <a:lstStyle/>
            <a:p>
              <a:endParaRPr lang="en-US"/>
            </a:p>
          </p:txBody>
        </p:sp>
        <p:sp>
          <p:nvSpPr>
            <p:cNvPr id="399516" name="Freeform 152"/>
            <p:cNvSpPr>
              <a:spLocks/>
            </p:cNvSpPr>
            <p:nvPr/>
          </p:nvSpPr>
          <p:spPr bwMode="auto">
            <a:xfrm>
              <a:off x="3868" y="2535"/>
              <a:ext cx="116" cy="68"/>
            </a:xfrm>
            <a:custGeom>
              <a:avLst/>
              <a:gdLst>
                <a:gd name="T0" fmla="*/ 6 w 97"/>
                <a:gd name="T1" fmla="*/ 0 h 57"/>
                <a:gd name="T2" fmla="*/ 0 w 97"/>
                <a:gd name="T3" fmla="*/ 23 h 57"/>
                <a:gd name="T4" fmla="*/ 15 w 97"/>
                <a:gd name="T5" fmla="*/ 31 h 57"/>
                <a:gd name="T6" fmla="*/ 87 w 97"/>
                <a:gd name="T7" fmla="*/ 56 h 57"/>
                <a:gd name="T8" fmla="*/ 96 w 97"/>
                <a:gd name="T9" fmla="*/ 56 h 57"/>
                <a:gd name="T10" fmla="*/ 96 w 97"/>
                <a:gd name="T11" fmla="*/ 47 h 57"/>
                <a:gd name="T12" fmla="*/ 96 w 97"/>
                <a:gd name="T13" fmla="*/ 31 h 57"/>
                <a:gd name="T14" fmla="*/ 72 w 97"/>
                <a:gd name="T15" fmla="*/ 31 h 57"/>
                <a:gd name="T16" fmla="*/ 55 w 97"/>
                <a:gd name="T17" fmla="*/ 23 h 57"/>
                <a:gd name="T18" fmla="*/ 47 w 97"/>
                <a:gd name="T19" fmla="*/ 15 h 57"/>
                <a:gd name="T20" fmla="*/ 40 w 97"/>
                <a:gd name="T21" fmla="*/ 15 h 57"/>
                <a:gd name="T22" fmla="*/ 24 w 97"/>
                <a:gd name="T23" fmla="*/ 0 h 57"/>
                <a:gd name="T24" fmla="*/ 6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57"/>
                <a:gd name="T41" fmla="*/ 97 w 97"/>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solidFill>
              <a:srgbClr val="FFFF53"/>
            </a:solidFill>
            <a:ln w="9525" cap="rnd">
              <a:solidFill>
                <a:schemeClr val="tx1"/>
              </a:solidFill>
              <a:round/>
              <a:headEnd/>
              <a:tailEnd/>
            </a:ln>
          </p:spPr>
          <p:txBody>
            <a:bodyPr/>
            <a:lstStyle/>
            <a:p>
              <a:endParaRPr lang="en-US"/>
            </a:p>
          </p:txBody>
        </p:sp>
        <p:sp>
          <p:nvSpPr>
            <p:cNvPr id="399517" name="Freeform 153"/>
            <p:cNvSpPr>
              <a:spLocks/>
            </p:cNvSpPr>
            <p:nvPr/>
          </p:nvSpPr>
          <p:spPr bwMode="auto">
            <a:xfrm>
              <a:off x="3983" y="2602"/>
              <a:ext cx="80" cy="87"/>
            </a:xfrm>
            <a:custGeom>
              <a:avLst/>
              <a:gdLst>
                <a:gd name="T0" fmla="*/ 66 w 67"/>
                <a:gd name="T1" fmla="*/ 65 h 73"/>
                <a:gd name="T2" fmla="*/ 56 w 67"/>
                <a:gd name="T3" fmla="*/ 41 h 73"/>
                <a:gd name="T4" fmla="*/ 56 w 67"/>
                <a:gd name="T5" fmla="*/ 32 h 73"/>
                <a:gd name="T6" fmla="*/ 49 w 67"/>
                <a:gd name="T7" fmla="*/ 41 h 73"/>
                <a:gd name="T8" fmla="*/ 41 w 67"/>
                <a:gd name="T9" fmla="*/ 41 h 73"/>
                <a:gd name="T10" fmla="*/ 41 w 67"/>
                <a:gd name="T11" fmla="*/ 32 h 73"/>
                <a:gd name="T12" fmla="*/ 56 w 67"/>
                <a:gd name="T13" fmla="*/ 16 h 73"/>
                <a:gd name="T14" fmla="*/ 24 w 67"/>
                <a:gd name="T15" fmla="*/ 16 h 73"/>
                <a:gd name="T16" fmla="*/ 24 w 67"/>
                <a:gd name="T17" fmla="*/ 0 h 73"/>
                <a:gd name="T18" fmla="*/ 16 w 67"/>
                <a:gd name="T19" fmla="*/ 0 h 73"/>
                <a:gd name="T20" fmla="*/ 9 w 67"/>
                <a:gd name="T21" fmla="*/ 0 h 73"/>
                <a:gd name="T22" fmla="*/ 9 w 67"/>
                <a:gd name="T23" fmla="*/ 7 h 73"/>
                <a:gd name="T24" fmla="*/ 0 w 67"/>
                <a:gd name="T25" fmla="*/ 24 h 73"/>
                <a:gd name="T26" fmla="*/ 9 w 67"/>
                <a:gd name="T27" fmla="*/ 24 h 73"/>
                <a:gd name="T28" fmla="*/ 16 w 67"/>
                <a:gd name="T29" fmla="*/ 65 h 73"/>
                <a:gd name="T30" fmla="*/ 34 w 67"/>
                <a:gd name="T31" fmla="*/ 65 h 73"/>
                <a:gd name="T32" fmla="*/ 49 w 67"/>
                <a:gd name="T33" fmla="*/ 49 h 73"/>
                <a:gd name="T34" fmla="*/ 56 w 67"/>
                <a:gd name="T35" fmla="*/ 72 h 73"/>
                <a:gd name="T36" fmla="*/ 66 w 67"/>
                <a:gd name="T37" fmla="*/ 65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3"/>
                <a:gd name="T59" fmla="*/ 67 w 6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solidFill>
              <a:srgbClr val="FFFF53"/>
            </a:solidFill>
            <a:ln w="9525" cap="rnd">
              <a:solidFill>
                <a:schemeClr val="tx1"/>
              </a:solidFill>
              <a:round/>
              <a:headEnd/>
              <a:tailEnd/>
            </a:ln>
          </p:spPr>
          <p:txBody>
            <a:bodyPr/>
            <a:lstStyle/>
            <a:p>
              <a:endParaRPr lang="en-US"/>
            </a:p>
          </p:txBody>
        </p:sp>
        <p:sp>
          <p:nvSpPr>
            <p:cNvPr id="399518" name="Freeform 154"/>
            <p:cNvSpPr>
              <a:spLocks/>
            </p:cNvSpPr>
            <p:nvPr/>
          </p:nvSpPr>
          <p:spPr bwMode="auto">
            <a:xfrm>
              <a:off x="4050" y="2572"/>
              <a:ext cx="138" cy="303"/>
            </a:xfrm>
            <a:custGeom>
              <a:avLst/>
              <a:gdLst>
                <a:gd name="T0" fmla="*/ 83 w 116"/>
                <a:gd name="T1" fmla="*/ 252 h 253"/>
                <a:gd name="T2" fmla="*/ 99 w 116"/>
                <a:gd name="T3" fmla="*/ 218 h 253"/>
                <a:gd name="T4" fmla="*/ 90 w 116"/>
                <a:gd name="T5" fmla="*/ 196 h 253"/>
                <a:gd name="T6" fmla="*/ 83 w 116"/>
                <a:gd name="T7" fmla="*/ 178 h 253"/>
                <a:gd name="T8" fmla="*/ 83 w 116"/>
                <a:gd name="T9" fmla="*/ 162 h 253"/>
                <a:gd name="T10" fmla="*/ 74 w 116"/>
                <a:gd name="T11" fmla="*/ 138 h 253"/>
                <a:gd name="T12" fmla="*/ 74 w 116"/>
                <a:gd name="T13" fmla="*/ 121 h 253"/>
                <a:gd name="T14" fmla="*/ 106 w 116"/>
                <a:gd name="T15" fmla="*/ 106 h 253"/>
                <a:gd name="T16" fmla="*/ 115 w 116"/>
                <a:gd name="T17" fmla="*/ 90 h 253"/>
                <a:gd name="T18" fmla="*/ 106 w 116"/>
                <a:gd name="T19" fmla="*/ 90 h 253"/>
                <a:gd name="T20" fmla="*/ 90 w 116"/>
                <a:gd name="T21" fmla="*/ 81 h 253"/>
                <a:gd name="T22" fmla="*/ 90 w 116"/>
                <a:gd name="T23" fmla="*/ 74 h 253"/>
                <a:gd name="T24" fmla="*/ 90 w 116"/>
                <a:gd name="T25" fmla="*/ 66 h 253"/>
                <a:gd name="T26" fmla="*/ 83 w 116"/>
                <a:gd name="T27" fmla="*/ 57 h 253"/>
                <a:gd name="T28" fmla="*/ 74 w 116"/>
                <a:gd name="T29" fmla="*/ 57 h 253"/>
                <a:gd name="T30" fmla="*/ 83 w 116"/>
                <a:gd name="T31" fmla="*/ 16 h 253"/>
                <a:gd name="T32" fmla="*/ 74 w 116"/>
                <a:gd name="T33" fmla="*/ 0 h 253"/>
                <a:gd name="T34" fmla="*/ 65 w 116"/>
                <a:gd name="T35" fmla="*/ 0 h 253"/>
                <a:gd name="T36" fmla="*/ 65 w 116"/>
                <a:gd name="T37" fmla="*/ 16 h 253"/>
                <a:gd name="T38" fmla="*/ 50 w 116"/>
                <a:gd name="T39" fmla="*/ 16 h 253"/>
                <a:gd name="T40" fmla="*/ 41 w 116"/>
                <a:gd name="T41" fmla="*/ 25 h 253"/>
                <a:gd name="T42" fmla="*/ 25 w 116"/>
                <a:gd name="T43" fmla="*/ 57 h 253"/>
                <a:gd name="T44" fmla="*/ 18 w 116"/>
                <a:gd name="T45" fmla="*/ 66 h 253"/>
                <a:gd name="T46" fmla="*/ 10 w 116"/>
                <a:gd name="T47" fmla="*/ 81 h 253"/>
                <a:gd name="T48" fmla="*/ 10 w 116"/>
                <a:gd name="T49" fmla="*/ 90 h 253"/>
                <a:gd name="T50" fmla="*/ 0 w 116"/>
                <a:gd name="T51" fmla="*/ 97 h 253"/>
                <a:gd name="T52" fmla="*/ 18 w 116"/>
                <a:gd name="T53" fmla="*/ 115 h 253"/>
                <a:gd name="T54" fmla="*/ 25 w 116"/>
                <a:gd name="T55" fmla="*/ 131 h 253"/>
                <a:gd name="T56" fmla="*/ 34 w 116"/>
                <a:gd name="T57" fmla="*/ 155 h 253"/>
                <a:gd name="T58" fmla="*/ 25 w 116"/>
                <a:gd name="T59" fmla="*/ 162 h 253"/>
                <a:gd name="T60" fmla="*/ 41 w 116"/>
                <a:gd name="T61" fmla="*/ 171 h 253"/>
                <a:gd name="T62" fmla="*/ 59 w 116"/>
                <a:gd name="T63" fmla="*/ 155 h 253"/>
                <a:gd name="T64" fmla="*/ 65 w 116"/>
                <a:gd name="T65" fmla="*/ 162 h 253"/>
                <a:gd name="T66" fmla="*/ 83 w 116"/>
                <a:gd name="T67" fmla="*/ 211 h 253"/>
                <a:gd name="T68" fmla="*/ 83 w 116"/>
                <a:gd name="T69" fmla="*/ 252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253"/>
                <a:gd name="T107" fmla="*/ 116 w 116"/>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519" name="Freeform 155"/>
            <p:cNvSpPr>
              <a:spLocks/>
            </p:cNvSpPr>
            <p:nvPr/>
          </p:nvSpPr>
          <p:spPr bwMode="auto">
            <a:xfrm>
              <a:off x="4138" y="2699"/>
              <a:ext cx="117" cy="234"/>
            </a:xfrm>
            <a:custGeom>
              <a:avLst/>
              <a:gdLst>
                <a:gd name="T0" fmla="*/ 32 w 98"/>
                <a:gd name="T1" fmla="*/ 0 h 196"/>
                <a:gd name="T2" fmla="*/ 0 w 98"/>
                <a:gd name="T3" fmla="*/ 15 h 196"/>
                <a:gd name="T4" fmla="*/ 0 w 98"/>
                <a:gd name="T5" fmla="*/ 32 h 196"/>
                <a:gd name="T6" fmla="*/ 9 w 98"/>
                <a:gd name="T7" fmla="*/ 56 h 196"/>
                <a:gd name="T8" fmla="*/ 9 w 98"/>
                <a:gd name="T9" fmla="*/ 72 h 196"/>
                <a:gd name="T10" fmla="*/ 16 w 98"/>
                <a:gd name="T11" fmla="*/ 90 h 196"/>
                <a:gd name="T12" fmla="*/ 25 w 98"/>
                <a:gd name="T13" fmla="*/ 112 h 196"/>
                <a:gd name="T14" fmla="*/ 9 w 98"/>
                <a:gd name="T15" fmla="*/ 146 h 196"/>
                <a:gd name="T16" fmla="*/ 9 w 98"/>
                <a:gd name="T17" fmla="*/ 153 h 196"/>
                <a:gd name="T18" fmla="*/ 9 w 98"/>
                <a:gd name="T19" fmla="*/ 162 h 196"/>
                <a:gd name="T20" fmla="*/ 32 w 98"/>
                <a:gd name="T21" fmla="*/ 186 h 196"/>
                <a:gd name="T22" fmla="*/ 32 w 98"/>
                <a:gd name="T23" fmla="*/ 177 h 196"/>
                <a:gd name="T24" fmla="*/ 41 w 98"/>
                <a:gd name="T25" fmla="*/ 186 h 196"/>
                <a:gd name="T26" fmla="*/ 50 w 98"/>
                <a:gd name="T27" fmla="*/ 195 h 196"/>
                <a:gd name="T28" fmla="*/ 56 w 98"/>
                <a:gd name="T29" fmla="*/ 186 h 196"/>
                <a:gd name="T30" fmla="*/ 50 w 98"/>
                <a:gd name="T31" fmla="*/ 177 h 196"/>
                <a:gd name="T32" fmla="*/ 32 w 98"/>
                <a:gd name="T33" fmla="*/ 177 h 196"/>
                <a:gd name="T34" fmla="*/ 25 w 98"/>
                <a:gd name="T35" fmla="*/ 146 h 196"/>
                <a:gd name="T36" fmla="*/ 16 w 98"/>
                <a:gd name="T37" fmla="*/ 146 h 196"/>
                <a:gd name="T38" fmla="*/ 16 w 98"/>
                <a:gd name="T39" fmla="*/ 137 h 196"/>
                <a:gd name="T40" fmla="*/ 25 w 98"/>
                <a:gd name="T41" fmla="*/ 112 h 196"/>
                <a:gd name="T42" fmla="*/ 25 w 98"/>
                <a:gd name="T43" fmla="*/ 97 h 196"/>
                <a:gd name="T44" fmla="*/ 41 w 98"/>
                <a:gd name="T45" fmla="*/ 97 h 196"/>
                <a:gd name="T46" fmla="*/ 41 w 98"/>
                <a:gd name="T47" fmla="*/ 105 h 196"/>
                <a:gd name="T48" fmla="*/ 50 w 98"/>
                <a:gd name="T49" fmla="*/ 105 h 196"/>
                <a:gd name="T50" fmla="*/ 65 w 98"/>
                <a:gd name="T51" fmla="*/ 122 h 196"/>
                <a:gd name="T52" fmla="*/ 65 w 98"/>
                <a:gd name="T53" fmla="*/ 112 h 196"/>
                <a:gd name="T54" fmla="*/ 56 w 98"/>
                <a:gd name="T55" fmla="*/ 97 h 196"/>
                <a:gd name="T56" fmla="*/ 65 w 98"/>
                <a:gd name="T57" fmla="*/ 80 h 196"/>
                <a:gd name="T58" fmla="*/ 97 w 98"/>
                <a:gd name="T59" fmla="*/ 80 h 196"/>
                <a:gd name="T60" fmla="*/ 97 w 98"/>
                <a:gd name="T61" fmla="*/ 65 h 196"/>
                <a:gd name="T62" fmla="*/ 90 w 98"/>
                <a:gd name="T63" fmla="*/ 56 h 196"/>
                <a:gd name="T64" fmla="*/ 81 w 98"/>
                <a:gd name="T65" fmla="*/ 40 h 196"/>
                <a:gd name="T66" fmla="*/ 75 w 98"/>
                <a:gd name="T67" fmla="*/ 25 h 196"/>
                <a:gd name="T68" fmla="*/ 56 w 98"/>
                <a:gd name="T69" fmla="*/ 32 h 196"/>
                <a:gd name="T70" fmla="*/ 41 w 98"/>
                <a:gd name="T71" fmla="*/ 40 h 196"/>
                <a:gd name="T72" fmla="*/ 41 w 98"/>
                <a:gd name="T73" fmla="*/ 15 h 196"/>
                <a:gd name="T74" fmla="*/ 32 w 98"/>
                <a:gd name="T75" fmla="*/ 9 h 196"/>
                <a:gd name="T76" fmla="*/ 32 w 98"/>
                <a:gd name="T77" fmla="*/ 0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196"/>
                <a:gd name="T119" fmla="*/ 98 w 98"/>
                <a:gd name="T120" fmla="*/ 196 h 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520" name="Freeform 156"/>
            <p:cNvSpPr>
              <a:spLocks/>
            </p:cNvSpPr>
            <p:nvPr/>
          </p:nvSpPr>
          <p:spPr bwMode="auto">
            <a:xfrm>
              <a:off x="4177" y="2669"/>
              <a:ext cx="108" cy="139"/>
            </a:xfrm>
            <a:custGeom>
              <a:avLst/>
              <a:gdLst>
                <a:gd name="T0" fmla="*/ 90 w 91"/>
                <a:gd name="T1" fmla="*/ 105 h 116"/>
                <a:gd name="T2" fmla="*/ 90 w 91"/>
                <a:gd name="T3" fmla="*/ 90 h 116"/>
                <a:gd name="T4" fmla="*/ 74 w 91"/>
                <a:gd name="T5" fmla="*/ 74 h 116"/>
                <a:gd name="T6" fmla="*/ 74 w 91"/>
                <a:gd name="T7" fmla="*/ 65 h 116"/>
                <a:gd name="T8" fmla="*/ 43 w 91"/>
                <a:gd name="T9" fmla="*/ 40 h 116"/>
                <a:gd name="T10" fmla="*/ 58 w 91"/>
                <a:gd name="T11" fmla="*/ 34 h 116"/>
                <a:gd name="T12" fmla="*/ 49 w 91"/>
                <a:gd name="T13" fmla="*/ 25 h 116"/>
                <a:gd name="T14" fmla="*/ 33 w 91"/>
                <a:gd name="T15" fmla="*/ 16 h 116"/>
                <a:gd name="T16" fmla="*/ 24 w 91"/>
                <a:gd name="T17" fmla="*/ 0 h 116"/>
                <a:gd name="T18" fmla="*/ 18 w 91"/>
                <a:gd name="T19" fmla="*/ 0 h 116"/>
                <a:gd name="T20" fmla="*/ 18 w 91"/>
                <a:gd name="T21" fmla="*/ 16 h 116"/>
                <a:gd name="T22" fmla="*/ 9 w 91"/>
                <a:gd name="T23" fmla="*/ 16 h 116"/>
                <a:gd name="T24" fmla="*/ 9 w 91"/>
                <a:gd name="T25" fmla="*/ 9 h 116"/>
                <a:gd name="T26" fmla="*/ 0 w 91"/>
                <a:gd name="T27" fmla="*/ 25 h 116"/>
                <a:gd name="T28" fmla="*/ 0 w 91"/>
                <a:gd name="T29" fmla="*/ 34 h 116"/>
                <a:gd name="T30" fmla="*/ 9 w 91"/>
                <a:gd name="T31" fmla="*/ 40 h 116"/>
                <a:gd name="T32" fmla="*/ 9 w 91"/>
                <a:gd name="T33" fmla="*/ 65 h 116"/>
                <a:gd name="T34" fmla="*/ 24 w 91"/>
                <a:gd name="T35" fmla="*/ 57 h 116"/>
                <a:gd name="T36" fmla="*/ 43 w 91"/>
                <a:gd name="T37" fmla="*/ 50 h 116"/>
                <a:gd name="T38" fmla="*/ 49 w 91"/>
                <a:gd name="T39" fmla="*/ 65 h 116"/>
                <a:gd name="T40" fmla="*/ 58 w 91"/>
                <a:gd name="T41" fmla="*/ 81 h 116"/>
                <a:gd name="T42" fmla="*/ 65 w 91"/>
                <a:gd name="T43" fmla="*/ 90 h 116"/>
                <a:gd name="T44" fmla="*/ 65 w 91"/>
                <a:gd name="T45" fmla="*/ 105 h 116"/>
                <a:gd name="T46" fmla="*/ 74 w 91"/>
                <a:gd name="T47" fmla="*/ 115 h 116"/>
                <a:gd name="T48" fmla="*/ 74 w 91"/>
                <a:gd name="T49" fmla="*/ 105 h 116"/>
                <a:gd name="T50" fmla="*/ 90 w 91"/>
                <a:gd name="T51" fmla="*/ 105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116"/>
                <a:gd name="T80" fmla="*/ 91 w 91"/>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solidFill>
              <a:srgbClr val="FFFF53"/>
            </a:solidFill>
            <a:ln w="9525" cap="rnd">
              <a:solidFill>
                <a:schemeClr val="tx1"/>
              </a:solidFill>
              <a:round/>
              <a:headEnd/>
              <a:tailEnd/>
            </a:ln>
          </p:spPr>
          <p:txBody>
            <a:bodyPr/>
            <a:lstStyle/>
            <a:p>
              <a:endParaRPr lang="en-US"/>
            </a:p>
          </p:txBody>
        </p:sp>
        <p:sp>
          <p:nvSpPr>
            <p:cNvPr id="399521" name="Freeform 157"/>
            <p:cNvSpPr>
              <a:spLocks/>
            </p:cNvSpPr>
            <p:nvPr/>
          </p:nvSpPr>
          <p:spPr bwMode="auto">
            <a:xfrm>
              <a:off x="4205" y="2661"/>
              <a:ext cx="110" cy="222"/>
            </a:xfrm>
            <a:custGeom>
              <a:avLst/>
              <a:gdLst>
                <a:gd name="T0" fmla="*/ 0 w 92"/>
                <a:gd name="T1" fmla="*/ 7 h 186"/>
                <a:gd name="T2" fmla="*/ 0 w 92"/>
                <a:gd name="T3" fmla="*/ 0 h 186"/>
                <a:gd name="T4" fmla="*/ 9 w 92"/>
                <a:gd name="T5" fmla="*/ 7 h 186"/>
                <a:gd name="T6" fmla="*/ 41 w 92"/>
                <a:gd name="T7" fmla="*/ 0 h 186"/>
                <a:gd name="T8" fmla="*/ 59 w 92"/>
                <a:gd name="T9" fmla="*/ 0 h 186"/>
                <a:gd name="T10" fmla="*/ 59 w 92"/>
                <a:gd name="T11" fmla="*/ 16 h 186"/>
                <a:gd name="T12" fmla="*/ 74 w 92"/>
                <a:gd name="T13" fmla="*/ 16 h 186"/>
                <a:gd name="T14" fmla="*/ 59 w 92"/>
                <a:gd name="T15" fmla="*/ 23 h 186"/>
                <a:gd name="T16" fmla="*/ 50 w 92"/>
                <a:gd name="T17" fmla="*/ 41 h 186"/>
                <a:gd name="T18" fmla="*/ 41 w 92"/>
                <a:gd name="T19" fmla="*/ 47 h 186"/>
                <a:gd name="T20" fmla="*/ 82 w 92"/>
                <a:gd name="T21" fmla="*/ 104 h 186"/>
                <a:gd name="T22" fmla="*/ 91 w 92"/>
                <a:gd name="T23" fmla="*/ 122 h 186"/>
                <a:gd name="T24" fmla="*/ 82 w 92"/>
                <a:gd name="T25" fmla="*/ 154 h 186"/>
                <a:gd name="T26" fmla="*/ 66 w 92"/>
                <a:gd name="T27" fmla="*/ 162 h 186"/>
                <a:gd name="T28" fmla="*/ 59 w 92"/>
                <a:gd name="T29" fmla="*/ 162 h 186"/>
                <a:gd name="T30" fmla="*/ 50 w 92"/>
                <a:gd name="T31" fmla="*/ 178 h 186"/>
                <a:gd name="T32" fmla="*/ 34 w 92"/>
                <a:gd name="T33" fmla="*/ 185 h 186"/>
                <a:gd name="T34" fmla="*/ 34 w 92"/>
                <a:gd name="T35" fmla="*/ 169 h 186"/>
                <a:gd name="T36" fmla="*/ 25 w 92"/>
                <a:gd name="T37" fmla="*/ 162 h 186"/>
                <a:gd name="T38" fmla="*/ 41 w 92"/>
                <a:gd name="T39" fmla="*/ 154 h 186"/>
                <a:gd name="T40" fmla="*/ 50 w 92"/>
                <a:gd name="T41" fmla="*/ 144 h 186"/>
                <a:gd name="T42" fmla="*/ 66 w 92"/>
                <a:gd name="T43" fmla="*/ 137 h 186"/>
                <a:gd name="T44" fmla="*/ 66 w 92"/>
                <a:gd name="T45" fmla="*/ 112 h 186"/>
                <a:gd name="T46" fmla="*/ 66 w 92"/>
                <a:gd name="T47" fmla="*/ 97 h 186"/>
                <a:gd name="T48" fmla="*/ 50 w 92"/>
                <a:gd name="T49" fmla="*/ 81 h 186"/>
                <a:gd name="T50" fmla="*/ 50 w 92"/>
                <a:gd name="T51" fmla="*/ 72 h 186"/>
                <a:gd name="T52" fmla="*/ 19 w 92"/>
                <a:gd name="T53" fmla="*/ 47 h 186"/>
                <a:gd name="T54" fmla="*/ 34 w 92"/>
                <a:gd name="T55" fmla="*/ 41 h 186"/>
                <a:gd name="T56" fmla="*/ 25 w 92"/>
                <a:gd name="T57" fmla="*/ 32 h 186"/>
                <a:gd name="T58" fmla="*/ 9 w 92"/>
                <a:gd name="T59" fmla="*/ 23 h 186"/>
                <a:gd name="T60" fmla="*/ 0 w 92"/>
                <a:gd name="T61" fmla="*/ 7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
                <a:gd name="T94" fmla="*/ 0 h 186"/>
                <a:gd name="T95" fmla="*/ 92 w 92"/>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solidFill>
              <a:srgbClr val="FFFF53"/>
            </a:solidFill>
            <a:ln w="9525" cap="rnd">
              <a:solidFill>
                <a:schemeClr val="tx1"/>
              </a:solidFill>
              <a:round/>
              <a:headEnd/>
              <a:tailEnd/>
            </a:ln>
          </p:spPr>
          <p:txBody>
            <a:bodyPr/>
            <a:lstStyle/>
            <a:p>
              <a:endParaRPr lang="en-US"/>
            </a:p>
          </p:txBody>
        </p:sp>
        <p:sp>
          <p:nvSpPr>
            <p:cNvPr id="399522" name="Freeform 158"/>
            <p:cNvSpPr>
              <a:spLocks/>
            </p:cNvSpPr>
            <p:nvPr/>
          </p:nvSpPr>
          <p:spPr bwMode="auto">
            <a:xfrm>
              <a:off x="4205" y="2795"/>
              <a:ext cx="80" cy="61"/>
            </a:xfrm>
            <a:custGeom>
              <a:avLst/>
              <a:gdLst>
                <a:gd name="T0" fmla="*/ 25 w 67"/>
                <a:gd name="T1" fmla="*/ 50 h 51"/>
                <a:gd name="T2" fmla="*/ 41 w 67"/>
                <a:gd name="T3" fmla="*/ 42 h 51"/>
                <a:gd name="T4" fmla="*/ 50 w 67"/>
                <a:gd name="T5" fmla="*/ 32 h 51"/>
                <a:gd name="T6" fmla="*/ 66 w 67"/>
                <a:gd name="T7" fmla="*/ 25 h 51"/>
                <a:gd name="T8" fmla="*/ 66 w 67"/>
                <a:gd name="T9" fmla="*/ 0 h 51"/>
                <a:gd name="T10" fmla="*/ 50 w 67"/>
                <a:gd name="T11" fmla="*/ 0 h 51"/>
                <a:gd name="T12" fmla="*/ 50 w 67"/>
                <a:gd name="T13" fmla="*/ 10 h 51"/>
                <a:gd name="T14" fmla="*/ 41 w 67"/>
                <a:gd name="T15" fmla="*/ 0 h 51"/>
                <a:gd name="T16" fmla="*/ 9 w 67"/>
                <a:gd name="T17" fmla="*/ 0 h 51"/>
                <a:gd name="T18" fmla="*/ 0 w 67"/>
                <a:gd name="T19" fmla="*/ 17 h 51"/>
                <a:gd name="T20" fmla="*/ 9 w 67"/>
                <a:gd name="T21" fmla="*/ 32 h 51"/>
                <a:gd name="T22" fmla="*/ 9 w 67"/>
                <a:gd name="T23" fmla="*/ 42 h 51"/>
                <a:gd name="T24" fmla="*/ 9 w 67"/>
                <a:gd name="T25" fmla="*/ 50 h 51"/>
                <a:gd name="T26" fmla="*/ 25 w 67"/>
                <a:gd name="T27" fmla="*/ 5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51"/>
                <a:gd name="T44" fmla="*/ 67 w 67"/>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solidFill>
              <a:srgbClr val="FFFF53"/>
            </a:solidFill>
            <a:ln w="9525" cap="rnd">
              <a:solidFill>
                <a:schemeClr val="tx1"/>
              </a:solidFill>
              <a:round/>
              <a:headEnd/>
              <a:tailEnd/>
            </a:ln>
          </p:spPr>
          <p:txBody>
            <a:bodyPr/>
            <a:lstStyle/>
            <a:p>
              <a:endParaRPr lang="en-US"/>
            </a:p>
          </p:txBody>
        </p:sp>
        <p:sp>
          <p:nvSpPr>
            <p:cNvPr id="399523" name="Freeform 159"/>
            <p:cNvSpPr>
              <a:spLocks/>
            </p:cNvSpPr>
            <p:nvPr/>
          </p:nvSpPr>
          <p:spPr bwMode="auto">
            <a:xfrm>
              <a:off x="4177" y="2911"/>
              <a:ext cx="59" cy="89"/>
            </a:xfrm>
            <a:custGeom>
              <a:avLst/>
              <a:gdLst>
                <a:gd name="T0" fmla="*/ 24 w 50"/>
                <a:gd name="T1" fmla="*/ 9 h 75"/>
                <a:gd name="T2" fmla="*/ 18 w 50"/>
                <a:gd name="T3" fmla="*/ 18 h 75"/>
                <a:gd name="T4" fmla="*/ 9 w 50"/>
                <a:gd name="T5" fmla="*/ 9 h 75"/>
                <a:gd name="T6" fmla="*/ 0 w 50"/>
                <a:gd name="T7" fmla="*/ 0 h 75"/>
                <a:gd name="T8" fmla="*/ 0 w 50"/>
                <a:gd name="T9" fmla="*/ 9 h 75"/>
                <a:gd name="T10" fmla="*/ 0 w 50"/>
                <a:gd name="T11" fmla="*/ 34 h 75"/>
                <a:gd name="T12" fmla="*/ 18 w 50"/>
                <a:gd name="T13" fmla="*/ 50 h 75"/>
                <a:gd name="T14" fmla="*/ 43 w 50"/>
                <a:gd name="T15" fmla="*/ 74 h 75"/>
                <a:gd name="T16" fmla="*/ 49 w 50"/>
                <a:gd name="T17" fmla="*/ 74 h 75"/>
                <a:gd name="T18" fmla="*/ 43 w 50"/>
                <a:gd name="T19" fmla="*/ 50 h 75"/>
                <a:gd name="T20" fmla="*/ 43 w 50"/>
                <a:gd name="T21" fmla="*/ 25 h 75"/>
                <a:gd name="T22" fmla="*/ 24 w 50"/>
                <a:gd name="T23" fmla="*/ 9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5"/>
                <a:gd name="T38" fmla="*/ 50 w 50"/>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solidFill>
              <a:srgbClr val="FFFF53"/>
            </a:solidFill>
            <a:ln w="9525" cap="rnd">
              <a:solidFill>
                <a:schemeClr val="tx1"/>
              </a:solidFill>
              <a:round/>
              <a:headEnd/>
              <a:tailEnd/>
            </a:ln>
          </p:spPr>
          <p:txBody>
            <a:bodyPr/>
            <a:lstStyle/>
            <a:p>
              <a:endParaRPr lang="en-US"/>
            </a:p>
          </p:txBody>
        </p:sp>
        <p:sp>
          <p:nvSpPr>
            <p:cNvPr id="399524" name="Freeform 160"/>
            <p:cNvSpPr>
              <a:spLocks/>
            </p:cNvSpPr>
            <p:nvPr/>
          </p:nvSpPr>
          <p:spPr bwMode="auto">
            <a:xfrm>
              <a:off x="4314" y="2911"/>
              <a:ext cx="157" cy="89"/>
            </a:xfrm>
            <a:custGeom>
              <a:avLst/>
              <a:gdLst>
                <a:gd name="T0" fmla="*/ 71 w 131"/>
                <a:gd name="T1" fmla="*/ 25 h 75"/>
                <a:gd name="T2" fmla="*/ 80 w 131"/>
                <a:gd name="T3" fmla="*/ 25 h 75"/>
                <a:gd name="T4" fmla="*/ 71 w 131"/>
                <a:gd name="T5" fmla="*/ 34 h 75"/>
                <a:gd name="T6" fmla="*/ 65 w 131"/>
                <a:gd name="T7" fmla="*/ 34 h 75"/>
                <a:gd name="T8" fmla="*/ 56 w 131"/>
                <a:gd name="T9" fmla="*/ 34 h 75"/>
                <a:gd name="T10" fmla="*/ 40 w 131"/>
                <a:gd name="T11" fmla="*/ 50 h 75"/>
                <a:gd name="T12" fmla="*/ 25 w 131"/>
                <a:gd name="T13" fmla="*/ 50 h 75"/>
                <a:gd name="T14" fmla="*/ 25 w 131"/>
                <a:gd name="T15" fmla="*/ 65 h 75"/>
                <a:gd name="T16" fmla="*/ 0 w 131"/>
                <a:gd name="T17" fmla="*/ 65 h 75"/>
                <a:gd name="T18" fmla="*/ 15 w 131"/>
                <a:gd name="T19" fmla="*/ 74 h 75"/>
                <a:gd name="T20" fmla="*/ 31 w 131"/>
                <a:gd name="T21" fmla="*/ 74 h 75"/>
                <a:gd name="T22" fmla="*/ 40 w 131"/>
                <a:gd name="T23" fmla="*/ 65 h 75"/>
                <a:gd name="T24" fmla="*/ 56 w 131"/>
                <a:gd name="T25" fmla="*/ 74 h 75"/>
                <a:gd name="T26" fmla="*/ 65 w 131"/>
                <a:gd name="T27" fmla="*/ 65 h 75"/>
                <a:gd name="T28" fmla="*/ 89 w 131"/>
                <a:gd name="T29" fmla="*/ 34 h 75"/>
                <a:gd name="T30" fmla="*/ 112 w 131"/>
                <a:gd name="T31" fmla="*/ 34 h 75"/>
                <a:gd name="T32" fmla="*/ 120 w 131"/>
                <a:gd name="T33" fmla="*/ 34 h 75"/>
                <a:gd name="T34" fmla="*/ 112 w 131"/>
                <a:gd name="T35" fmla="*/ 25 h 75"/>
                <a:gd name="T36" fmla="*/ 130 w 131"/>
                <a:gd name="T37" fmla="*/ 25 h 75"/>
                <a:gd name="T38" fmla="*/ 105 w 131"/>
                <a:gd name="T39" fmla="*/ 18 h 75"/>
                <a:gd name="T40" fmla="*/ 105 w 131"/>
                <a:gd name="T41" fmla="*/ 9 h 75"/>
                <a:gd name="T42" fmla="*/ 96 w 131"/>
                <a:gd name="T43" fmla="*/ 0 h 75"/>
                <a:gd name="T44" fmla="*/ 80 w 131"/>
                <a:gd name="T45" fmla="*/ 18 h 75"/>
                <a:gd name="T46" fmla="*/ 71 w 131"/>
                <a:gd name="T47" fmla="*/ 25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75"/>
                <a:gd name="T74" fmla="*/ 131 w 13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solidFill>
              <a:srgbClr val="FFFF53"/>
            </a:solidFill>
            <a:ln w="9525" cap="rnd">
              <a:solidFill>
                <a:schemeClr val="tx1"/>
              </a:solidFill>
              <a:round/>
              <a:headEnd/>
              <a:tailEnd/>
            </a:ln>
          </p:spPr>
          <p:txBody>
            <a:bodyPr/>
            <a:lstStyle/>
            <a:p>
              <a:endParaRPr lang="en-US"/>
            </a:p>
          </p:txBody>
        </p:sp>
        <p:sp>
          <p:nvSpPr>
            <p:cNvPr id="399525" name="Freeform 161"/>
            <p:cNvSpPr>
              <a:spLocks/>
            </p:cNvSpPr>
            <p:nvPr/>
          </p:nvSpPr>
          <p:spPr bwMode="auto">
            <a:xfrm>
              <a:off x="4381" y="2940"/>
              <a:ext cx="30" cy="21"/>
            </a:xfrm>
            <a:custGeom>
              <a:avLst/>
              <a:gdLst>
                <a:gd name="T0" fmla="*/ 0 w 25"/>
                <a:gd name="T1" fmla="*/ 16 h 17"/>
                <a:gd name="T2" fmla="*/ 9 w 25"/>
                <a:gd name="T3" fmla="*/ 16 h 17"/>
                <a:gd name="T4" fmla="*/ 15 w 25"/>
                <a:gd name="T5" fmla="*/ 16 h 17"/>
                <a:gd name="T6" fmla="*/ 24 w 25"/>
                <a:gd name="T7" fmla="*/ 0 h 17"/>
                <a:gd name="T8" fmla="*/ 15 w 25"/>
                <a:gd name="T9" fmla="*/ 0 h 17"/>
                <a:gd name="T10" fmla="*/ 0 w 25"/>
                <a:gd name="T11" fmla="*/ 16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16"/>
                  </a:moveTo>
                  <a:lnTo>
                    <a:pt x="9" y="16"/>
                  </a:lnTo>
                  <a:lnTo>
                    <a:pt x="15" y="16"/>
                  </a:lnTo>
                  <a:lnTo>
                    <a:pt x="24" y="0"/>
                  </a:lnTo>
                  <a:lnTo>
                    <a:pt x="15" y="0"/>
                  </a:lnTo>
                  <a:lnTo>
                    <a:pt x="0" y="16"/>
                  </a:lnTo>
                </a:path>
              </a:pathLst>
            </a:custGeom>
            <a:solidFill>
              <a:srgbClr val="FFFF53"/>
            </a:solidFill>
            <a:ln w="9525" cap="rnd">
              <a:solidFill>
                <a:schemeClr val="tx1"/>
              </a:solidFill>
              <a:round/>
              <a:headEnd/>
              <a:tailEnd/>
            </a:ln>
          </p:spPr>
          <p:txBody>
            <a:bodyPr/>
            <a:lstStyle/>
            <a:p>
              <a:endParaRPr lang="en-US"/>
            </a:p>
          </p:txBody>
        </p:sp>
        <p:sp>
          <p:nvSpPr>
            <p:cNvPr id="399526" name="Freeform 162"/>
            <p:cNvSpPr>
              <a:spLocks/>
            </p:cNvSpPr>
            <p:nvPr/>
          </p:nvSpPr>
          <p:spPr bwMode="auto">
            <a:xfrm>
              <a:off x="4303" y="2951"/>
              <a:ext cx="156" cy="127"/>
            </a:xfrm>
            <a:custGeom>
              <a:avLst/>
              <a:gdLst>
                <a:gd name="T0" fmla="*/ 9 w 130"/>
                <a:gd name="T1" fmla="*/ 31 h 106"/>
                <a:gd name="T2" fmla="*/ 24 w 130"/>
                <a:gd name="T3" fmla="*/ 40 h 106"/>
                <a:gd name="T4" fmla="*/ 40 w 130"/>
                <a:gd name="T5" fmla="*/ 40 h 106"/>
                <a:gd name="T6" fmla="*/ 49 w 130"/>
                <a:gd name="T7" fmla="*/ 31 h 106"/>
                <a:gd name="T8" fmla="*/ 65 w 130"/>
                <a:gd name="T9" fmla="*/ 40 h 106"/>
                <a:gd name="T10" fmla="*/ 74 w 130"/>
                <a:gd name="T11" fmla="*/ 31 h 106"/>
                <a:gd name="T12" fmla="*/ 98 w 130"/>
                <a:gd name="T13" fmla="*/ 0 h 106"/>
                <a:gd name="T14" fmla="*/ 121 w 130"/>
                <a:gd name="T15" fmla="*/ 0 h 106"/>
                <a:gd name="T16" fmla="*/ 114 w 130"/>
                <a:gd name="T17" fmla="*/ 16 h 106"/>
                <a:gd name="T18" fmla="*/ 121 w 130"/>
                <a:gd name="T19" fmla="*/ 25 h 106"/>
                <a:gd name="T20" fmla="*/ 114 w 130"/>
                <a:gd name="T21" fmla="*/ 31 h 106"/>
                <a:gd name="T22" fmla="*/ 129 w 130"/>
                <a:gd name="T23" fmla="*/ 40 h 106"/>
                <a:gd name="T24" fmla="*/ 121 w 130"/>
                <a:gd name="T25" fmla="*/ 48 h 106"/>
                <a:gd name="T26" fmla="*/ 105 w 130"/>
                <a:gd name="T27" fmla="*/ 65 h 106"/>
                <a:gd name="T28" fmla="*/ 98 w 130"/>
                <a:gd name="T29" fmla="*/ 81 h 106"/>
                <a:gd name="T30" fmla="*/ 105 w 130"/>
                <a:gd name="T31" fmla="*/ 81 h 106"/>
                <a:gd name="T32" fmla="*/ 98 w 130"/>
                <a:gd name="T33" fmla="*/ 97 h 106"/>
                <a:gd name="T34" fmla="*/ 80 w 130"/>
                <a:gd name="T35" fmla="*/ 105 h 106"/>
                <a:gd name="T36" fmla="*/ 74 w 130"/>
                <a:gd name="T37" fmla="*/ 97 h 106"/>
                <a:gd name="T38" fmla="*/ 57 w 130"/>
                <a:gd name="T39" fmla="*/ 97 h 106"/>
                <a:gd name="T40" fmla="*/ 40 w 130"/>
                <a:gd name="T41" fmla="*/ 97 h 106"/>
                <a:gd name="T42" fmla="*/ 40 w 130"/>
                <a:gd name="T43" fmla="*/ 88 h 106"/>
                <a:gd name="T44" fmla="*/ 24 w 130"/>
                <a:gd name="T45" fmla="*/ 88 h 106"/>
                <a:gd name="T46" fmla="*/ 17 w 130"/>
                <a:gd name="T47" fmla="*/ 72 h 106"/>
                <a:gd name="T48" fmla="*/ 9 w 130"/>
                <a:gd name="T49" fmla="*/ 56 h 106"/>
                <a:gd name="T50" fmla="*/ 0 w 130"/>
                <a:gd name="T51" fmla="*/ 40 h 106"/>
                <a:gd name="T52" fmla="*/ 9 w 130"/>
                <a:gd name="T53" fmla="*/ 31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06"/>
                <a:gd name="T83" fmla="*/ 130 w 130"/>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solidFill>
              <a:srgbClr val="FFFF53"/>
            </a:solidFill>
            <a:ln w="9525" cap="rnd">
              <a:solidFill>
                <a:schemeClr val="tx1"/>
              </a:solidFill>
              <a:round/>
              <a:headEnd/>
              <a:tailEnd/>
            </a:ln>
          </p:spPr>
          <p:txBody>
            <a:bodyPr/>
            <a:lstStyle/>
            <a:p>
              <a:endParaRPr lang="en-US"/>
            </a:p>
          </p:txBody>
        </p:sp>
        <p:sp>
          <p:nvSpPr>
            <p:cNvPr id="399527" name="Freeform 163"/>
            <p:cNvSpPr>
              <a:spLocks/>
            </p:cNvSpPr>
            <p:nvPr/>
          </p:nvSpPr>
          <p:spPr bwMode="auto">
            <a:xfrm>
              <a:off x="4644" y="3018"/>
              <a:ext cx="157" cy="135"/>
            </a:xfrm>
            <a:custGeom>
              <a:avLst/>
              <a:gdLst>
                <a:gd name="T0" fmla="*/ 130 w 131"/>
                <a:gd name="T1" fmla="*/ 32 h 113"/>
                <a:gd name="T2" fmla="*/ 130 w 131"/>
                <a:gd name="T3" fmla="*/ 65 h 113"/>
                <a:gd name="T4" fmla="*/ 130 w 131"/>
                <a:gd name="T5" fmla="*/ 112 h 113"/>
                <a:gd name="T6" fmla="*/ 112 w 131"/>
                <a:gd name="T7" fmla="*/ 97 h 113"/>
                <a:gd name="T8" fmla="*/ 88 w 131"/>
                <a:gd name="T9" fmla="*/ 106 h 113"/>
                <a:gd name="T10" fmla="*/ 97 w 131"/>
                <a:gd name="T11" fmla="*/ 89 h 113"/>
                <a:gd name="T12" fmla="*/ 88 w 131"/>
                <a:gd name="T13" fmla="*/ 72 h 113"/>
                <a:gd name="T14" fmla="*/ 31 w 131"/>
                <a:gd name="T15" fmla="*/ 41 h 113"/>
                <a:gd name="T16" fmla="*/ 25 w 131"/>
                <a:gd name="T17" fmla="*/ 49 h 113"/>
                <a:gd name="T18" fmla="*/ 25 w 131"/>
                <a:gd name="T19" fmla="*/ 41 h 113"/>
                <a:gd name="T20" fmla="*/ 16 w 131"/>
                <a:gd name="T21" fmla="*/ 32 h 113"/>
                <a:gd name="T22" fmla="*/ 31 w 131"/>
                <a:gd name="T23" fmla="*/ 32 h 113"/>
                <a:gd name="T24" fmla="*/ 40 w 131"/>
                <a:gd name="T25" fmla="*/ 25 h 113"/>
                <a:gd name="T26" fmla="*/ 16 w 131"/>
                <a:gd name="T27" fmla="*/ 25 h 113"/>
                <a:gd name="T28" fmla="*/ 6 w 131"/>
                <a:gd name="T29" fmla="*/ 16 h 113"/>
                <a:gd name="T30" fmla="*/ 0 w 131"/>
                <a:gd name="T31" fmla="*/ 16 h 113"/>
                <a:gd name="T32" fmla="*/ 16 w 131"/>
                <a:gd name="T33" fmla="*/ 0 h 113"/>
                <a:gd name="T34" fmla="*/ 25 w 131"/>
                <a:gd name="T35" fmla="*/ 0 h 113"/>
                <a:gd name="T36" fmla="*/ 40 w 131"/>
                <a:gd name="T37" fmla="*/ 9 h 113"/>
                <a:gd name="T38" fmla="*/ 40 w 131"/>
                <a:gd name="T39" fmla="*/ 25 h 113"/>
                <a:gd name="T40" fmla="*/ 56 w 131"/>
                <a:gd name="T41" fmla="*/ 41 h 113"/>
                <a:gd name="T42" fmla="*/ 72 w 131"/>
                <a:gd name="T43" fmla="*/ 25 h 113"/>
                <a:gd name="T44" fmla="*/ 88 w 131"/>
                <a:gd name="T45" fmla="*/ 16 h 113"/>
                <a:gd name="T46" fmla="*/ 130 w 131"/>
                <a:gd name="T47" fmla="*/ 32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13"/>
                <a:gd name="T74" fmla="*/ 131 w 131"/>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solidFill>
              <a:srgbClr val="CC3399"/>
            </a:solidFill>
            <a:ln w="9525" cap="rnd">
              <a:solidFill>
                <a:schemeClr val="tx1"/>
              </a:solidFill>
              <a:round/>
              <a:headEnd/>
              <a:tailEnd/>
            </a:ln>
          </p:spPr>
          <p:txBody>
            <a:bodyPr/>
            <a:lstStyle/>
            <a:p>
              <a:endParaRPr lang="en-US"/>
            </a:p>
          </p:txBody>
        </p:sp>
        <p:sp>
          <p:nvSpPr>
            <p:cNvPr id="399528" name="Freeform 164"/>
            <p:cNvSpPr>
              <a:spLocks/>
            </p:cNvSpPr>
            <p:nvPr/>
          </p:nvSpPr>
          <p:spPr bwMode="auto">
            <a:xfrm>
              <a:off x="4799" y="3056"/>
              <a:ext cx="147" cy="127"/>
            </a:xfrm>
            <a:custGeom>
              <a:avLst/>
              <a:gdLst>
                <a:gd name="T0" fmla="*/ 0 w 123"/>
                <a:gd name="T1" fmla="*/ 80 h 106"/>
                <a:gd name="T2" fmla="*/ 0 w 123"/>
                <a:gd name="T3" fmla="*/ 33 h 106"/>
                <a:gd name="T4" fmla="*/ 0 w 123"/>
                <a:gd name="T5" fmla="*/ 0 h 106"/>
                <a:gd name="T6" fmla="*/ 32 w 123"/>
                <a:gd name="T7" fmla="*/ 9 h 106"/>
                <a:gd name="T8" fmla="*/ 57 w 123"/>
                <a:gd name="T9" fmla="*/ 25 h 106"/>
                <a:gd name="T10" fmla="*/ 57 w 123"/>
                <a:gd name="T11" fmla="*/ 33 h 106"/>
                <a:gd name="T12" fmla="*/ 88 w 123"/>
                <a:gd name="T13" fmla="*/ 49 h 106"/>
                <a:gd name="T14" fmla="*/ 72 w 123"/>
                <a:gd name="T15" fmla="*/ 57 h 106"/>
                <a:gd name="T16" fmla="*/ 81 w 123"/>
                <a:gd name="T17" fmla="*/ 57 h 106"/>
                <a:gd name="T18" fmla="*/ 88 w 123"/>
                <a:gd name="T19" fmla="*/ 65 h 106"/>
                <a:gd name="T20" fmla="*/ 97 w 123"/>
                <a:gd name="T21" fmla="*/ 80 h 106"/>
                <a:gd name="T22" fmla="*/ 104 w 123"/>
                <a:gd name="T23" fmla="*/ 80 h 106"/>
                <a:gd name="T24" fmla="*/ 104 w 123"/>
                <a:gd name="T25" fmla="*/ 90 h 106"/>
                <a:gd name="T26" fmla="*/ 122 w 123"/>
                <a:gd name="T27" fmla="*/ 99 h 106"/>
                <a:gd name="T28" fmla="*/ 122 w 123"/>
                <a:gd name="T29" fmla="*/ 105 h 106"/>
                <a:gd name="T30" fmla="*/ 81 w 123"/>
                <a:gd name="T31" fmla="*/ 99 h 106"/>
                <a:gd name="T32" fmla="*/ 63 w 123"/>
                <a:gd name="T33" fmla="*/ 65 h 106"/>
                <a:gd name="T34" fmla="*/ 47 w 123"/>
                <a:gd name="T35" fmla="*/ 65 h 106"/>
                <a:gd name="T36" fmla="*/ 40 w 123"/>
                <a:gd name="T37" fmla="*/ 65 h 106"/>
                <a:gd name="T38" fmla="*/ 23 w 123"/>
                <a:gd name="T39" fmla="*/ 74 h 106"/>
                <a:gd name="T40" fmla="*/ 32 w 123"/>
                <a:gd name="T41" fmla="*/ 80 h 106"/>
                <a:gd name="T42" fmla="*/ 15 w 123"/>
                <a:gd name="T43" fmla="*/ 80 h 106"/>
                <a:gd name="T44" fmla="*/ 0 w 123"/>
                <a:gd name="T45" fmla="*/ 8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3"/>
                <a:gd name="T70" fmla="*/ 0 h 106"/>
                <a:gd name="T71" fmla="*/ 123 w 123"/>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solidFill>
              <a:srgbClr val="CC3399"/>
            </a:solidFill>
            <a:ln w="9525" cap="rnd">
              <a:solidFill>
                <a:schemeClr val="tx1"/>
              </a:solidFill>
              <a:round/>
              <a:headEnd type="none" w="sm" len="sm"/>
              <a:tailEnd type="none" w="sm" len="sm"/>
            </a:ln>
          </p:spPr>
          <p:txBody>
            <a:bodyPr/>
            <a:lstStyle/>
            <a:p>
              <a:endParaRPr lang="en-US"/>
            </a:p>
          </p:txBody>
        </p:sp>
        <p:sp>
          <p:nvSpPr>
            <p:cNvPr id="399529" name="Freeform 165"/>
            <p:cNvSpPr>
              <a:spLocks/>
            </p:cNvSpPr>
            <p:nvPr/>
          </p:nvSpPr>
          <p:spPr bwMode="auto">
            <a:xfrm>
              <a:off x="4573" y="2380"/>
              <a:ext cx="53" cy="79"/>
            </a:xfrm>
            <a:custGeom>
              <a:avLst/>
              <a:gdLst>
                <a:gd name="T0" fmla="*/ 0 w 44"/>
                <a:gd name="T1" fmla="*/ 16 h 66"/>
                <a:gd name="T2" fmla="*/ 25 w 44"/>
                <a:gd name="T3" fmla="*/ 0 h 66"/>
                <a:gd name="T4" fmla="*/ 34 w 44"/>
                <a:gd name="T5" fmla="*/ 16 h 66"/>
                <a:gd name="T6" fmla="*/ 43 w 44"/>
                <a:gd name="T7" fmla="*/ 40 h 66"/>
                <a:gd name="T8" fmla="*/ 34 w 44"/>
                <a:gd name="T9" fmla="*/ 56 h 66"/>
                <a:gd name="T10" fmla="*/ 0 w 44"/>
                <a:gd name="T11" fmla="*/ 65 h 66"/>
                <a:gd name="T12" fmla="*/ 0 w 44"/>
                <a:gd name="T13" fmla="*/ 56 h 66"/>
                <a:gd name="T14" fmla="*/ 0 w 44"/>
                <a:gd name="T15" fmla="*/ 48 h 66"/>
                <a:gd name="T16" fmla="*/ 0 w 44"/>
                <a:gd name="T17" fmla="*/ 24 h 66"/>
                <a:gd name="T18" fmla="*/ 0 w 44"/>
                <a:gd name="T19" fmla="*/ 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6"/>
                <a:gd name="T32" fmla="*/ 44 w 4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530" name="Freeform 166"/>
            <p:cNvSpPr>
              <a:spLocks/>
            </p:cNvSpPr>
            <p:nvPr/>
          </p:nvSpPr>
          <p:spPr bwMode="auto">
            <a:xfrm>
              <a:off x="4547" y="2301"/>
              <a:ext cx="98" cy="99"/>
            </a:xfrm>
            <a:custGeom>
              <a:avLst/>
              <a:gdLst>
                <a:gd name="T0" fmla="*/ 81 w 82"/>
                <a:gd name="T1" fmla="*/ 0 h 83"/>
                <a:gd name="T2" fmla="*/ 72 w 82"/>
                <a:gd name="T3" fmla="*/ 0 h 83"/>
                <a:gd name="T4" fmla="*/ 56 w 82"/>
                <a:gd name="T5" fmla="*/ 9 h 83"/>
                <a:gd name="T6" fmla="*/ 47 w 82"/>
                <a:gd name="T7" fmla="*/ 9 h 83"/>
                <a:gd name="T8" fmla="*/ 40 w 82"/>
                <a:gd name="T9" fmla="*/ 17 h 83"/>
                <a:gd name="T10" fmla="*/ 32 w 82"/>
                <a:gd name="T11" fmla="*/ 17 h 83"/>
                <a:gd name="T12" fmla="*/ 0 w 82"/>
                <a:gd name="T13" fmla="*/ 41 h 83"/>
                <a:gd name="T14" fmla="*/ 0 w 82"/>
                <a:gd name="T15" fmla="*/ 50 h 83"/>
                <a:gd name="T16" fmla="*/ 7 w 82"/>
                <a:gd name="T17" fmla="*/ 50 h 83"/>
                <a:gd name="T18" fmla="*/ 0 w 82"/>
                <a:gd name="T19" fmla="*/ 74 h 83"/>
                <a:gd name="T20" fmla="*/ 7 w 82"/>
                <a:gd name="T21" fmla="*/ 82 h 83"/>
                <a:gd name="T22" fmla="*/ 16 w 82"/>
                <a:gd name="T23" fmla="*/ 82 h 83"/>
                <a:gd name="T24" fmla="*/ 22 w 82"/>
                <a:gd name="T25" fmla="*/ 82 h 83"/>
                <a:gd name="T26" fmla="*/ 47 w 82"/>
                <a:gd name="T27" fmla="*/ 66 h 83"/>
                <a:gd name="T28" fmla="*/ 32 w 82"/>
                <a:gd name="T29" fmla="*/ 57 h 83"/>
                <a:gd name="T30" fmla="*/ 32 w 82"/>
                <a:gd name="T31" fmla="*/ 50 h 83"/>
                <a:gd name="T32" fmla="*/ 65 w 82"/>
                <a:gd name="T33" fmla="*/ 34 h 83"/>
                <a:gd name="T34" fmla="*/ 65 w 82"/>
                <a:gd name="T35" fmla="*/ 17 h 83"/>
                <a:gd name="T36" fmla="*/ 81 w 82"/>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83"/>
                <a:gd name="T59" fmla="*/ 82 w 8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solidFill>
              <a:srgbClr val="FFFF53"/>
            </a:solidFill>
            <a:ln w="9525" cap="rnd">
              <a:solidFill>
                <a:schemeClr val="tx1"/>
              </a:solidFill>
              <a:round/>
              <a:headEnd/>
              <a:tailEnd/>
            </a:ln>
          </p:spPr>
          <p:txBody>
            <a:bodyPr/>
            <a:lstStyle/>
            <a:p>
              <a:endParaRPr lang="en-US"/>
            </a:p>
          </p:txBody>
        </p:sp>
        <p:sp>
          <p:nvSpPr>
            <p:cNvPr id="399531" name="Freeform 167"/>
            <p:cNvSpPr>
              <a:spLocks/>
            </p:cNvSpPr>
            <p:nvPr/>
          </p:nvSpPr>
          <p:spPr bwMode="auto">
            <a:xfrm>
              <a:off x="4351" y="1276"/>
              <a:ext cx="22" cy="30"/>
            </a:xfrm>
            <a:custGeom>
              <a:avLst/>
              <a:gdLst>
                <a:gd name="T0" fmla="*/ 17 w 18"/>
                <a:gd name="T1" fmla="*/ 24 h 25"/>
                <a:gd name="T2" fmla="*/ 17 w 18"/>
                <a:gd name="T3" fmla="*/ 8 h 25"/>
                <a:gd name="T4" fmla="*/ 0 w 18"/>
                <a:gd name="T5" fmla="*/ 0 h 25"/>
                <a:gd name="T6" fmla="*/ 0 w 18"/>
                <a:gd name="T7" fmla="*/ 8 h 25"/>
                <a:gd name="T8" fmla="*/ 17 w 18"/>
                <a:gd name="T9" fmla="*/ 24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17" y="24"/>
                  </a:moveTo>
                  <a:lnTo>
                    <a:pt x="17" y="8"/>
                  </a:lnTo>
                  <a:lnTo>
                    <a:pt x="0" y="0"/>
                  </a:lnTo>
                  <a:lnTo>
                    <a:pt x="0" y="8"/>
                  </a:lnTo>
                  <a:lnTo>
                    <a:pt x="17" y="24"/>
                  </a:lnTo>
                </a:path>
              </a:pathLst>
            </a:custGeom>
            <a:solidFill>
              <a:schemeClr val="accent1"/>
            </a:solidFill>
            <a:ln w="9525" cap="rnd">
              <a:solidFill>
                <a:schemeClr val="tx1"/>
              </a:solidFill>
              <a:round/>
              <a:headEnd/>
              <a:tailEnd/>
            </a:ln>
          </p:spPr>
          <p:txBody>
            <a:bodyPr/>
            <a:lstStyle/>
            <a:p>
              <a:endParaRPr lang="en-US"/>
            </a:p>
          </p:txBody>
        </p:sp>
        <p:sp>
          <p:nvSpPr>
            <p:cNvPr id="399532" name="Freeform 168"/>
            <p:cNvSpPr>
              <a:spLocks/>
            </p:cNvSpPr>
            <p:nvPr/>
          </p:nvSpPr>
          <p:spPr bwMode="auto">
            <a:xfrm>
              <a:off x="2441" y="2437"/>
              <a:ext cx="186" cy="147"/>
            </a:xfrm>
            <a:custGeom>
              <a:avLst/>
              <a:gdLst>
                <a:gd name="T0" fmla="*/ 139 w 156"/>
                <a:gd name="T1" fmla="*/ 8 h 123"/>
                <a:gd name="T2" fmla="*/ 147 w 156"/>
                <a:gd name="T3" fmla="*/ 8 h 123"/>
                <a:gd name="T4" fmla="*/ 155 w 156"/>
                <a:gd name="T5" fmla="*/ 48 h 123"/>
                <a:gd name="T6" fmla="*/ 122 w 156"/>
                <a:gd name="T7" fmla="*/ 57 h 123"/>
                <a:gd name="T8" fmla="*/ 122 w 156"/>
                <a:gd name="T9" fmla="*/ 66 h 123"/>
                <a:gd name="T10" fmla="*/ 99 w 156"/>
                <a:gd name="T11" fmla="*/ 82 h 123"/>
                <a:gd name="T12" fmla="*/ 65 w 156"/>
                <a:gd name="T13" fmla="*/ 97 h 123"/>
                <a:gd name="T14" fmla="*/ 57 w 156"/>
                <a:gd name="T15" fmla="*/ 105 h 123"/>
                <a:gd name="T16" fmla="*/ 57 w 156"/>
                <a:gd name="T17" fmla="*/ 122 h 123"/>
                <a:gd name="T18" fmla="*/ 0 w 156"/>
                <a:gd name="T19" fmla="*/ 113 h 123"/>
                <a:gd name="T20" fmla="*/ 16 w 156"/>
                <a:gd name="T21" fmla="*/ 113 h 123"/>
                <a:gd name="T22" fmla="*/ 32 w 156"/>
                <a:gd name="T23" fmla="*/ 97 h 123"/>
                <a:gd name="T24" fmla="*/ 40 w 156"/>
                <a:gd name="T25" fmla="*/ 82 h 123"/>
                <a:gd name="T26" fmla="*/ 40 w 156"/>
                <a:gd name="T27" fmla="*/ 66 h 123"/>
                <a:gd name="T28" fmla="*/ 50 w 156"/>
                <a:gd name="T29" fmla="*/ 48 h 123"/>
                <a:gd name="T30" fmla="*/ 57 w 156"/>
                <a:gd name="T31" fmla="*/ 32 h 123"/>
                <a:gd name="T32" fmla="*/ 81 w 156"/>
                <a:gd name="T33" fmla="*/ 25 h 123"/>
                <a:gd name="T34" fmla="*/ 90 w 156"/>
                <a:gd name="T35" fmla="*/ 0 h 123"/>
                <a:gd name="T36" fmla="*/ 99 w 156"/>
                <a:gd name="T37" fmla="*/ 0 h 123"/>
                <a:gd name="T38" fmla="*/ 105 w 156"/>
                <a:gd name="T39" fmla="*/ 8 h 123"/>
                <a:gd name="T40" fmla="*/ 130 w 156"/>
                <a:gd name="T41" fmla="*/ 8 h 123"/>
                <a:gd name="T42" fmla="*/ 139 w 156"/>
                <a:gd name="T43" fmla="*/ 8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6"/>
                <a:gd name="T67" fmla="*/ 0 h 123"/>
                <a:gd name="T68" fmla="*/ 156 w 156"/>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33" name="Freeform 169"/>
            <p:cNvSpPr>
              <a:spLocks/>
            </p:cNvSpPr>
            <p:nvPr/>
          </p:nvSpPr>
          <p:spPr bwMode="auto">
            <a:xfrm>
              <a:off x="2753" y="2408"/>
              <a:ext cx="57" cy="128"/>
            </a:xfrm>
            <a:custGeom>
              <a:avLst/>
              <a:gdLst>
                <a:gd name="T0" fmla="*/ 47 w 48"/>
                <a:gd name="T1" fmla="*/ 66 h 107"/>
                <a:gd name="T2" fmla="*/ 47 w 48"/>
                <a:gd name="T3" fmla="*/ 72 h 107"/>
                <a:gd name="T4" fmla="*/ 31 w 48"/>
                <a:gd name="T5" fmla="*/ 90 h 107"/>
                <a:gd name="T6" fmla="*/ 31 w 48"/>
                <a:gd name="T7" fmla="*/ 97 h 107"/>
                <a:gd name="T8" fmla="*/ 25 w 48"/>
                <a:gd name="T9" fmla="*/ 106 h 107"/>
                <a:gd name="T10" fmla="*/ 25 w 48"/>
                <a:gd name="T11" fmla="*/ 81 h 107"/>
                <a:gd name="T12" fmla="*/ 6 w 48"/>
                <a:gd name="T13" fmla="*/ 72 h 107"/>
                <a:gd name="T14" fmla="*/ 0 w 48"/>
                <a:gd name="T15" fmla="*/ 56 h 107"/>
                <a:gd name="T16" fmla="*/ 15 w 48"/>
                <a:gd name="T17" fmla="*/ 41 h 107"/>
                <a:gd name="T18" fmla="*/ 6 w 48"/>
                <a:gd name="T19" fmla="*/ 9 h 107"/>
                <a:gd name="T20" fmla="*/ 15 w 48"/>
                <a:gd name="T21" fmla="*/ 0 h 107"/>
                <a:gd name="T22" fmla="*/ 31 w 48"/>
                <a:gd name="T23" fmla="*/ 0 h 107"/>
                <a:gd name="T24" fmla="*/ 40 w 48"/>
                <a:gd name="T25" fmla="*/ 9 h 107"/>
                <a:gd name="T26" fmla="*/ 47 w 48"/>
                <a:gd name="T27" fmla="*/ 0 h 107"/>
                <a:gd name="T28" fmla="*/ 40 w 48"/>
                <a:gd name="T29" fmla="*/ 16 h 107"/>
                <a:gd name="T30" fmla="*/ 47 w 48"/>
                <a:gd name="T31" fmla="*/ 32 h 107"/>
                <a:gd name="T32" fmla="*/ 31 w 48"/>
                <a:gd name="T33" fmla="*/ 49 h 107"/>
                <a:gd name="T34" fmla="*/ 31 w 48"/>
                <a:gd name="T35" fmla="*/ 56 h 107"/>
                <a:gd name="T36" fmla="*/ 47 w 48"/>
                <a:gd name="T37" fmla="*/ 56 h 107"/>
                <a:gd name="T38" fmla="*/ 47 w 48"/>
                <a:gd name="T39" fmla="*/ 66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07"/>
                <a:gd name="T62" fmla="*/ 48 w 48"/>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solidFill>
              <a:srgbClr val="99FF33"/>
            </a:solidFill>
            <a:ln w="9525" cap="rnd">
              <a:solidFill>
                <a:schemeClr val="tx1"/>
              </a:solidFill>
              <a:round/>
              <a:headEnd/>
              <a:tailEnd/>
            </a:ln>
          </p:spPr>
          <p:txBody>
            <a:bodyPr/>
            <a:lstStyle/>
            <a:p>
              <a:endParaRPr lang="en-US"/>
            </a:p>
          </p:txBody>
        </p:sp>
        <p:sp>
          <p:nvSpPr>
            <p:cNvPr id="399534" name="Freeform 170"/>
            <p:cNvSpPr>
              <a:spLocks/>
            </p:cNvSpPr>
            <p:nvPr/>
          </p:nvSpPr>
          <p:spPr bwMode="auto">
            <a:xfrm>
              <a:off x="3150" y="2737"/>
              <a:ext cx="223" cy="224"/>
            </a:xfrm>
            <a:custGeom>
              <a:avLst/>
              <a:gdLst>
                <a:gd name="T0" fmla="*/ 121 w 187"/>
                <a:gd name="T1" fmla="*/ 73 h 187"/>
                <a:gd name="T2" fmla="*/ 113 w 187"/>
                <a:gd name="T3" fmla="*/ 73 h 187"/>
                <a:gd name="T4" fmla="*/ 113 w 187"/>
                <a:gd name="T5" fmla="*/ 90 h 187"/>
                <a:gd name="T6" fmla="*/ 113 w 187"/>
                <a:gd name="T7" fmla="*/ 98 h 187"/>
                <a:gd name="T8" fmla="*/ 121 w 187"/>
                <a:gd name="T9" fmla="*/ 98 h 187"/>
                <a:gd name="T10" fmla="*/ 121 w 187"/>
                <a:gd name="T11" fmla="*/ 105 h 187"/>
                <a:gd name="T12" fmla="*/ 138 w 187"/>
                <a:gd name="T13" fmla="*/ 121 h 187"/>
                <a:gd name="T14" fmla="*/ 178 w 187"/>
                <a:gd name="T15" fmla="*/ 130 h 187"/>
                <a:gd name="T16" fmla="*/ 186 w 187"/>
                <a:gd name="T17" fmla="*/ 130 h 187"/>
                <a:gd name="T18" fmla="*/ 153 w 187"/>
                <a:gd name="T19" fmla="*/ 170 h 187"/>
                <a:gd name="T20" fmla="*/ 129 w 187"/>
                <a:gd name="T21" fmla="*/ 170 h 187"/>
                <a:gd name="T22" fmla="*/ 113 w 187"/>
                <a:gd name="T23" fmla="*/ 186 h 187"/>
                <a:gd name="T24" fmla="*/ 97 w 187"/>
                <a:gd name="T25" fmla="*/ 179 h 187"/>
                <a:gd name="T26" fmla="*/ 72 w 187"/>
                <a:gd name="T27" fmla="*/ 186 h 187"/>
                <a:gd name="T28" fmla="*/ 32 w 187"/>
                <a:gd name="T29" fmla="*/ 179 h 187"/>
                <a:gd name="T30" fmla="*/ 32 w 187"/>
                <a:gd name="T31" fmla="*/ 163 h 187"/>
                <a:gd name="T32" fmla="*/ 24 w 187"/>
                <a:gd name="T33" fmla="*/ 163 h 187"/>
                <a:gd name="T34" fmla="*/ 7 w 187"/>
                <a:gd name="T35" fmla="*/ 139 h 187"/>
                <a:gd name="T36" fmla="*/ 0 w 187"/>
                <a:gd name="T37" fmla="*/ 130 h 187"/>
                <a:gd name="T38" fmla="*/ 7 w 187"/>
                <a:gd name="T39" fmla="*/ 121 h 187"/>
                <a:gd name="T40" fmla="*/ 16 w 187"/>
                <a:gd name="T41" fmla="*/ 98 h 187"/>
                <a:gd name="T42" fmla="*/ 41 w 187"/>
                <a:gd name="T43" fmla="*/ 65 h 187"/>
                <a:gd name="T44" fmla="*/ 47 w 187"/>
                <a:gd name="T45" fmla="*/ 17 h 187"/>
                <a:gd name="T46" fmla="*/ 66 w 187"/>
                <a:gd name="T47" fmla="*/ 8 h 187"/>
                <a:gd name="T48" fmla="*/ 66 w 187"/>
                <a:gd name="T49" fmla="*/ 0 h 187"/>
                <a:gd name="T50" fmla="*/ 81 w 187"/>
                <a:gd name="T51" fmla="*/ 33 h 187"/>
                <a:gd name="T52" fmla="*/ 97 w 187"/>
                <a:gd name="T53" fmla="*/ 48 h 187"/>
                <a:gd name="T54" fmla="*/ 121 w 187"/>
                <a:gd name="T55" fmla="*/ 73 h 1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87"/>
                <a:gd name="T86" fmla="*/ 187 w 187"/>
                <a:gd name="T87" fmla="*/ 187 h 1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35" name="Freeform 171"/>
            <p:cNvSpPr>
              <a:spLocks/>
            </p:cNvSpPr>
            <p:nvPr/>
          </p:nvSpPr>
          <p:spPr bwMode="auto">
            <a:xfrm>
              <a:off x="3285" y="2824"/>
              <a:ext cx="20" cy="32"/>
            </a:xfrm>
            <a:custGeom>
              <a:avLst/>
              <a:gdLst>
                <a:gd name="T0" fmla="*/ 8 w 17"/>
                <a:gd name="T1" fmla="*/ 25 h 26"/>
                <a:gd name="T2" fmla="*/ 0 w 17"/>
                <a:gd name="T3" fmla="*/ 25 h 26"/>
                <a:gd name="T4" fmla="*/ 0 w 17"/>
                <a:gd name="T5" fmla="*/ 17 h 26"/>
                <a:gd name="T6" fmla="*/ 0 w 17"/>
                <a:gd name="T7" fmla="*/ 0 h 26"/>
                <a:gd name="T8" fmla="*/ 8 w 17"/>
                <a:gd name="T9" fmla="*/ 0 h 26"/>
                <a:gd name="T10" fmla="*/ 16 w 17"/>
                <a:gd name="T11" fmla="*/ 0 h 26"/>
                <a:gd name="T12" fmla="*/ 16 w 17"/>
                <a:gd name="T13" fmla="*/ 7 h 26"/>
                <a:gd name="T14" fmla="*/ 8 w 17"/>
                <a:gd name="T15" fmla="*/ 7 h 26"/>
                <a:gd name="T16" fmla="*/ 16 w 17"/>
                <a:gd name="T17" fmla="*/ 17 h 26"/>
                <a:gd name="T18" fmla="*/ 8 w 17"/>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chemeClr val="accent1"/>
            </a:solidFill>
            <a:ln w="9525" cap="rnd">
              <a:solidFill>
                <a:schemeClr val="tx1"/>
              </a:solidFill>
              <a:round/>
              <a:headEnd/>
              <a:tailEnd/>
            </a:ln>
          </p:spPr>
          <p:txBody>
            <a:bodyPr/>
            <a:lstStyle/>
            <a:p>
              <a:endParaRPr lang="en-US"/>
            </a:p>
          </p:txBody>
        </p:sp>
        <p:sp>
          <p:nvSpPr>
            <p:cNvPr id="399536" name="Freeform 172"/>
            <p:cNvSpPr>
              <a:spLocks/>
            </p:cNvSpPr>
            <p:nvPr/>
          </p:nvSpPr>
          <p:spPr bwMode="auto">
            <a:xfrm>
              <a:off x="3285" y="2824"/>
              <a:ext cx="20" cy="32"/>
            </a:xfrm>
            <a:custGeom>
              <a:avLst/>
              <a:gdLst>
                <a:gd name="T0" fmla="*/ 8 w 17"/>
                <a:gd name="T1" fmla="*/ 25 h 26"/>
                <a:gd name="T2" fmla="*/ 0 w 17"/>
                <a:gd name="T3" fmla="*/ 25 h 26"/>
                <a:gd name="T4" fmla="*/ 0 w 17"/>
                <a:gd name="T5" fmla="*/ 17 h 26"/>
                <a:gd name="T6" fmla="*/ 0 w 17"/>
                <a:gd name="T7" fmla="*/ 0 h 26"/>
                <a:gd name="T8" fmla="*/ 8 w 17"/>
                <a:gd name="T9" fmla="*/ 0 h 26"/>
                <a:gd name="T10" fmla="*/ 16 w 17"/>
                <a:gd name="T11" fmla="*/ 0 h 26"/>
                <a:gd name="T12" fmla="*/ 16 w 17"/>
                <a:gd name="T13" fmla="*/ 7 h 26"/>
                <a:gd name="T14" fmla="*/ 8 w 17"/>
                <a:gd name="T15" fmla="*/ 7 h 26"/>
                <a:gd name="T16" fmla="*/ 16 w 17"/>
                <a:gd name="T17" fmla="*/ 17 h 26"/>
                <a:gd name="T18" fmla="*/ 8 w 17"/>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537" name="Freeform 173"/>
            <p:cNvSpPr>
              <a:spLocks/>
            </p:cNvSpPr>
            <p:nvPr/>
          </p:nvSpPr>
          <p:spPr bwMode="auto">
            <a:xfrm>
              <a:off x="3266" y="2833"/>
              <a:ext cx="157" cy="205"/>
            </a:xfrm>
            <a:custGeom>
              <a:avLst/>
              <a:gdLst>
                <a:gd name="T0" fmla="*/ 16 w 132"/>
                <a:gd name="T1" fmla="*/ 106 h 172"/>
                <a:gd name="T2" fmla="*/ 0 w 132"/>
                <a:gd name="T3" fmla="*/ 124 h 172"/>
                <a:gd name="T4" fmla="*/ 0 w 132"/>
                <a:gd name="T5" fmla="*/ 164 h 172"/>
                <a:gd name="T6" fmla="*/ 9 w 132"/>
                <a:gd name="T7" fmla="*/ 171 h 172"/>
                <a:gd name="T8" fmla="*/ 32 w 132"/>
                <a:gd name="T9" fmla="*/ 147 h 172"/>
                <a:gd name="T10" fmla="*/ 65 w 132"/>
                <a:gd name="T11" fmla="*/ 124 h 172"/>
                <a:gd name="T12" fmla="*/ 89 w 132"/>
                <a:gd name="T13" fmla="*/ 99 h 172"/>
                <a:gd name="T14" fmla="*/ 106 w 132"/>
                <a:gd name="T15" fmla="*/ 83 h 172"/>
                <a:gd name="T16" fmla="*/ 131 w 132"/>
                <a:gd name="T17" fmla="*/ 18 h 172"/>
                <a:gd name="T18" fmla="*/ 131 w 132"/>
                <a:gd name="T19" fmla="*/ 0 h 172"/>
                <a:gd name="T20" fmla="*/ 121 w 132"/>
                <a:gd name="T21" fmla="*/ 0 h 172"/>
                <a:gd name="T22" fmla="*/ 106 w 132"/>
                <a:gd name="T23" fmla="*/ 10 h 172"/>
                <a:gd name="T24" fmla="*/ 49 w 132"/>
                <a:gd name="T25" fmla="*/ 25 h 172"/>
                <a:gd name="T26" fmla="*/ 41 w 132"/>
                <a:gd name="T27" fmla="*/ 18 h 172"/>
                <a:gd name="T28" fmla="*/ 32 w 132"/>
                <a:gd name="T29" fmla="*/ 10 h 172"/>
                <a:gd name="T30" fmla="*/ 24 w 132"/>
                <a:gd name="T31" fmla="*/ 18 h 172"/>
                <a:gd name="T32" fmla="*/ 24 w 132"/>
                <a:gd name="T33" fmla="*/ 25 h 172"/>
                <a:gd name="T34" fmla="*/ 41 w 132"/>
                <a:gd name="T35" fmla="*/ 41 h 172"/>
                <a:gd name="T36" fmla="*/ 81 w 132"/>
                <a:gd name="T37" fmla="*/ 50 h 172"/>
                <a:gd name="T38" fmla="*/ 89 w 132"/>
                <a:gd name="T39" fmla="*/ 50 h 172"/>
                <a:gd name="T40" fmla="*/ 56 w 132"/>
                <a:gd name="T41" fmla="*/ 90 h 172"/>
                <a:gd name="T42" fmla="*/ 32 w 132"/>
                <a:gd name="T43" fmla="*/ 90 h 172"/>
                <a:gd name="T44" fmla="*/ 16 w 132"/>
                <a:gd name="T45" fmla="*/ 106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72"/>
                <a:gd name="T71" fmla="*/ 132 w 132"/>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38" name="Freeform 174"/>
            <p:cNvSpPr>
              <a:spLocks/>
            </p:cNvSpPr>
            <p:nvPr/>
          </p:nvSpPr>
          <p:spPr bwMode="auto">
            <a:xfrm>
              <a:off x="2382" y="2583"/>
              <a:ext cx="186" cy="203"/>
            </a:xfrm>
            <a:custGeom>
              <a:avLst/>
              <a:gdLst>
                <a:gd name="T0" fmla="*/ 0 w 155"/>
                <a:gd name="T1" fmla="*/ 88 h 170"/>
                <a:gd name="T2" fmla="*/ 9 w 155"/>
                <a:gd name="T3" fmla="*/ 81 h 170"/>
                <a:gd name="T4" fmla="*/ 49 w 155"/>
                <a:gd name="T5" fmla="*/ 81 h 170"/>
                <a:gd name="T6" fmla="*/ 49 w 155"/>
                <a:gd name="T7" fmla="*/ 65 h 170"/>
                <a:gd name="T8" fmla="*/ 65 w 155"/>
                <a:gd name="T9" fmla="*/ 57 h 170"/>
                <a:gd name="T10" fmla="*/ 65 w 155"/>
                <a:gd name="T11" fmla="*/ 16 h 170"/>
                <a:gd name="T12" fmla="*/ 106 w 155"/>
                <a:gd name="T13" fmla="*/ 16 h 170"/>
                <a:gd name="T14" fmla="*/ 106 w 155"/>
                <a:gd name="T15" fmla="*/ 0 h 170"/>
                <a:gd name="T16" fmla="*/ 154 w 155"/>
                <a:gd name="T17" fmla="*/ 32 h 170"/>
                <a:gd name="T18" fmla="*/ 130 w 155"/>
                <a:gd name="T19" fmla="*/ 32 h 170"/>
                <a:gd name="T20" fmla="*/ 148 w 155"/>
                <a:gd name="T21" fmla="*/ 162 h 170"/>
                <a:gd name="T22" fmla="*/ 89 w 155"/>
                <a:gd name="T23" fmla="*/ 162 h 170"/>
                <a:gd name="T24" fmla="*/ 81 w 155"/>
                <a:gd name="T25" fmla="*/ 169 h 170"/>
                <a:gd name="T26" fmla="*/ 74 w 155"/>
                <a:gd name="T27" fmla="*/ 162 h 170"/>
                <a:gd name="T28" fmla="*/ 58 w 155"/>
                <a:gd name="T29" fmla="*/ 169 h 170"/>
                <a:gd name="T30" fmla="*/ 49 w 155"/>
                <a:gd name="T31" fmla="*/ 153 h 170"/>
                <a:gd name="T32" fmla="*/ 24 w 155"/>
                <a:gd name="T33" fmla="*/ 146 h 170"/>
                <a:gd name="T34" fmla="*/ 9 w 155"/>
                <a:gd name="T35" fmla="*/ 146 h 170"/>
                <a:gd name="T36" fmla="*/ 0 w 155"/>
                <a:gd name="T37" fmla="*/ 153 h 170"/>
                <a:gd name="T38" fmla="*/ 9 w 155"/>
                <a:gd name="T39" fmla="*/ 122 h 170"/>
                <a:gd name="T40" fmla="*/ 0 w 155"/>
                <a:gd name="T41" fmla="*/ 112 h 170"/>
                <a:gd name="T42" fmla="*/ 9 w 155"/>
                <a:gd name="T43" fmla="*/ 97 h 170"/>
                <a:gd name="T44" fmla="*/ 0 w 155"/>
                <a:gd name="T45" fmla="*/ 88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70"/>
                <a:gd name="T71" fmla="*/ 155 w 155"/>
                <a:gd name="T72" fmla="*/ 170 h 1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39" name="Freeform 175"/>
            <p:cNvSpPr>
              <a:spLocks/>
            </p:cNvSpPr>
            <p:nvPr/>
          </p:nvSpPr>
          <p:spPr bwMode="auto">
            <a:xfrm>
              <a:off x="2382" y="2572"/>
              <a:ext cx="128" cy="117"/>
            </a:xfrm>
            <a:custGeom>
              <a:avLst/>
              <a:gdLst>
                <a:gd name="T0" fmla="*/ 0 w 107"/>
                <a:gd name="T1" fmla="*/ 97 h 98"/>
                <a:gd name="T2" fmla="*/ 9 w 107"/>
                <a:gd name="T3" fmla="*/ 90 h 98"/>
                <a:gd name="T4" fmla="*/ 49 w 107"/>
                <a:gd name="T5" fmla="*/ 90 h 98"/>
                <a:gd name="T6" fmla="*/ 49 w 107"/>
                <a:gd name="T7" fmla="*/ 74 h 98"/>
                <a:gd name="T8" fmla="*/ 65 w 107"/>
                <a:gd name="T9" fmla="*/ 66 h 98"/>
                <a:gd name="T10" fmla="*/ 65 w 107"/>
                <a:gd name="T11" fmla="*/ 25 h 98"/>
                <a:gd name="T12" fmla="*/ 106 w 107"/>
                <a:gd name="T13" fmla="*/ 25 h 98"/>
                <a:gd name="T14" fmla="*/ 106 w 107"/>
                <a:gd name="T15" fmla="*/ 9 h 98"/>
                <a:gd name="T16" fmla="*/ 49 w 107"/>
                <a:gd name="T17" fmla="*/ 0 h 98"/>
                <a:gd name="T18" fmla="*/ 40 w 107"/>
                <a:gd name="T19" fmla="*/ 16 h 98"/>
                <a:gd name="T20" fmla="*/ 34 w 107"/>
                <a:gd name="T21" fmla="*/ 25 h 98"/>
                <a:gd name="T22" fmla="*/ 24 w 107"/>
                <a:gd name="T23" fmla="*/ 49 h 98"/>
                <a:gd name="T24" fmla="*/ 0 w 107"/>
                <a:gd name="T25" fmla="*/ 81 h 98"/>
                <a:gd name="T26" fmla="*/ 0 w 107"/>
                <a:gd name="T27" fmla="*/ 9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98"/>
                <a:gd name="T44" fmla="*/ 107 w 10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solidFill>
              <a:srgbClr val="99FF33"/>
            </a:solidFill>
            <a:ln w="9525" cap="rnd">
              <a:solidFill>
                <a:schemeClr val="tx1"/>
              </a:solidFill>
              <a:round/>
              <a:headEnd/>
              <a:tailEnd/>
            </a:ln>
          </p:spPr>
          <p:txBody>
            <a:bodyPr/>
            <a:lstStyle/>
            <a:p>
              <a:endParaRPr lang="en-US"/>
            </a:p>
          </p:txBody>
        </p:sp>
        <p:sp>
          <p:nvSpPr>
            <p:cNvPr id="399540" name="Freeform 176"/>
            <p:cNvSpPr>
              <a:spLocks/>
            </p:cNvSpPr>
            <p:nvPr/>
          </p:nvSpPr>
          <p:spPr bwMode="auto">
            <a:xfrm>
              <a:off x="2373" y="2758"/>
              <a:ext cx="99" cy="68"/>
            </a:xfrm>
            <a:custGeom>
              <a:avLst/>
              <a:gdLst>
                <a:gd name="T0" fmla="*/ 8 w 83"/>
                <a:gd name="T1" fmla="*/ 48 h 57"/>
                <a:gd name="T2" fmla="*/ 17 w 83"/>
                <a:gd name="T3" fmla="*/ 48 h 57"/>
                <a:gd name="T4" fmla="*/ 32 w 83"/>
                <a:gd name="T5" fmla="*/ 41 h 57"/>
                <a:gd name="T6" fmla="*/ 42 w 83"/>
                <a:gd name="T7" fmla="*/ 48 h 57"/>
                <a:gd name="T8" fmla="*/ 48 w 83"/>
                <a:gd name="T9" fmla="*/ 41 h 57"/>
                <a:gd name="T10" fmla="*/ 32 w 83"/>
                <a:gd name="T11" fmla="*/ 41 h 57"/>
                <a:gd name="T12" fmla="*/ 8 w 83"/>
                <a:gd name="T13" fmla="*/ 41 h 57"/>
                <a:gd name="T14" fmla="*/ 0 w 83"/>
                <a:gd name="T15" fmla="*/ 23 h 57"/>
                <a:gd name="T16" fmla="*/ 8 w 83"/>
                <a:gd name="T17" fmla="*/ 7 h 57"/>
                <a:gd name="T18" fmla="*/ 17 w 83"/>
                <a:gd name="T19" fmla="*/ 0 h 57"/>
                <a:gd name="T20" fmla="*/ 32 w 83"/>
                <a:gd name="T21" fmla="*/ 0 h 57"/>
                <a:gd name="T22" fmla="*/ 57 w 83"/>
                <a:gd name="T23" fmla="*/ 7 h 57"/>
                <a:gd name="T24" fmla="*/ 66 w 83"/>
                <a:gd name="T25" fmla="*/ 23 h 57"/>
                <a:gd name="T26" fmla="*/ 82 w 83"/>
                <a:gd name="T27" fmla="*/ 56 h 57"/>
                <a:gd name="T28" fmla="*/ 48 w 83"/>
                <a:gd name="T29" fmla="*/ 56 h 57"/>
                <a:gd name="T30" fmla="*/ 8 w 83"/>
                <a:gd name="T31" fmla="*/ 56 h 57"/>
                <a:gd name="T32" fmla="*/ 8 w 83"/>
                <a:gd name="T33" fmla="*/ 48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7"/>
                <a:gd name="T53" fmla="*/ 83 w 8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solidFill>
              <a:srgbClr val="99FF33"/>
            </a:solidFill>
            <a:ln w="9525" cap="rnd">
              <a:solidFill>
                <a:schemeClr val="tx1"/>
              </a:solidFill>
              <a:round/>
              <a:headEnd/>
              <a:tailEnd/>
            </a:ln>
          </p:spPr>
          <p:txBody>
            <a:bodyPr/>
            <a:lstStyle/>
            <a:p>
              <a:endParaRPr lang="en-US"/>
            </a:p>
          </p:txBody>
        </p:sp>
        <p:sp>
          <p:nvSpPr>
            <p:cNvPr id="399541" name="Freeform 177"/>
            <p:cNvSpPr>
              <a:spLocks/>
            </p:cNvSpPr>
            <p:nvPr/>
          </p:nvSpPr>
          <p:spPr bwMode="auto">
            <a:xfrm>
              <a:off x="2382" y="2807"/>
              <a:ext cx="49" cy="20"/>
            </a:xfrm>
            <a:custGeom>
              <a:avLst/>
              <a:gdLst>
                <a:gd name="T0" fmla="*/ 0 w 41"/>
                <a:gd name="T1" fmla="*/ 16 h 17"/>
                <a:gd name="T2" fmla="*/ 9 w 41"/>
                <a:gd name="T3" fmla="*/ 16 h 17"/>
                <a:gd name="T4" fmla="*/ 24 w 41"/>
                <a:gd name="T5" fmla="*/ 0 h 17"/>
                <a:gd name="T6" fmla="*/ 34 w 41"/>
                <a:gd name="T7" fmla="*/ 16 h 17"/>
                <a:gd name="T8" fmla="*/ 40 w 41"/>
                <a:gd name="T9" fmla="*/ 0 h 17"/>
                <a:gd name="T10" fmla="*/ 24 w 41"/>
                <a:gd name="T11" fmla="*/ 0 h 17"/>
                <a:gd name="T12" fmla="*/ 0 w 41"/>
                <a:gd name="T13" fmla="*/ 0 h 17"/>
                <a:gd name="T14" fmla="*/ 0 w 4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0" y="16"/>
                  </a:moveTo>
                  <a:lnTo>
                    <a:pt x="9" y="16"/>
                  </a:lnTo>
                  <a:lnTo>
                    <a:pt x="24" y="0"/>
                  </a:lnTo>
                  <a:lnTo>
                    <a:pt x="34" y="16"/>
                  </a:lnTo>
                  <a:lnTo>
                    <a:pt x="40" y="0"/>
                  </a:lnTo>
                  <a:lnTo>
                    <a:pt x="24" y="0"/>
                  </a:lnTo>
                  <a:lnTo>
                    <a:pt x="0" y="0"/>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542" name="Freeform 178"/>
            <p:cNvSpPr>
              <a:spLocks/>
            </p:cNvSpPr>
            <p:nvPr/>
          </p:nvSpPr>
          <p:spPr bwMode="auto">
            <a:xfrm>
              <a:off x="2382" y="2824"/>
              <a:ext cx="49" cy="32"/>
            </a:xfrm>
            <a:custGeom>
              <a:avLst/>
              <a:gdLst>
                <a:gd name="T0" fmla="*/ 24 w 41"/>
                <a:gd name="T1" fmla="*/ 25 h 26"/>
                <a:gd name="T2" fmla="*/ 40 w 41"/>
                <a:gd name="T3" fmla="*/ 7 h 26"/>
                <a:gd name="T4" fmla="*/ 40 w 41"/>
                <a:gd name="T5" fmla="*/ 0 h 26"/>
                <a:gd name="T6" fmla="*/ 0 w 41"/>
                <a:gd name="T7" fmla="*/ 0 h 26"/>
                <a:gd name="T8" fmla="*/ 17 w 41"/>
                <a:gd name="T9" fmla="*/ 7 h 26"/>
                <a:gd name="T10" fmla="*/ 17 w 41"/>
                <a:gd name="T11" fmla="*/ 17 h 26"/>
                <a:gd name="T12" fmla="*/ 24 w 41"/>
                <a:gd name="T13" fmla="*/ 25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24" y="25"/>
                  </a:moveTo>
                  <a:lnTo>
                    <a:pt x="40" y="7"/>
                  </a:lnTo>
                  <a:lnTo>
                    <a:pt x="40" y="0"/>
                  </a:lnTo>
                  <a:lnTo>
                    <a:pt x="0" y="0"/>
                  </a:lnTo>
                  <a:lnTo>
                    <a:pt x="17" y="7"/>
                  </a:lnTo>
                  <a:lnTo>
                    <a:pt x="17" y="17"/>
                  </a:lnTo>
                  <a:lnTo>
                    <a:pt x="24" y="25"/>
                  </a:lnTo>
                </a:path>
              </a:pathLst>
            </a:custGeom>
            <a:solidFill>
              <a:srgbClr val="99FF33"/>
            </a:solidFill>
            <a:ln w="9525" cap="rnd">
              <a:solidFill>
                <a:schemeClr val="tx1"/>
              </a:solidFill>
              <a:round/>
              <a:headEnd/>
              <a:tailEnd/>
            </a:ln>
          </p:spPr>
          <p:txBody>
            <a:bodyPr/>
            <a:lstStyle/>
            <a:p>
              <a:endParaRPr lang="en-US"/>
            </a:p>
          </p:txBody>
        </p:sp>
        <p:sp>
          <p:nvSpPr>
            <p:cNvPr id="399543" name="Freeform 179"/>
            <p:cNvSpPr>
              <a:spLocks/>
            </p:cNvSpPr>
            <p:nvPr/>
          </p:nvSpPr>
          <p:spPr bwMode="auto">
            <a:xfrm>
              <a:off x="2411" y="2824"/>
              <a:ext cx="109" cy="81"/>
            </a:xfrm>
            <a:custGeom>
              <a:avLst/>
              <a:gdLst>
                <a:gd name="T0" fmla="*/ 82 w 91"/>
                <a:gd name="T1" fmla="*/ 66 h 67"/>
                <a:gd name="T2" fmla="*/ 90 w 91"/>
                <a:gd name="T3" fmla="*/ 66 h 67"/>
                <a:gd name="T4" fmla="*/ 90 w 91"/>
                <a:gd name="T5" fmla="*/ 57 h 67"/>
                <a:gd name="T6" fmla="*/ 90 w 91"/>
                <a:gd name="T7" fmla="*/ 48 h 67"/>
                <a:gd name="T8" fmla="*/ 90 w 91"/>
                <a:gd name="T9" fmla="*/ 41 h 67"/>
                <a:gd name="T10" fmla="*/ 90 w 91"/>
                <a:gd name="T11" fmla="*/ 32 h 67"/>
                <a:gd name="T12" fmla="*/ 75 w 91"/>
                <a:gd name="T13" fmla="*/ 0 h 67"/>
                <a:gd name="T14" fmla="*/ 57 w 91"/>
                <a:gd name="T15" fmla="*/ 7 h 67"/>
                <a:gd name="T16" fmla="*/ 41 w 91"/>
                <a:gd name="T17" fmla="*/ 7 h 67"/>
                <a:gd name="T18" fmla="*/ 50 w 91"/>
                <a:gd name="T19" fmla="*/ 0 h 67"/>
                <a:gd name="T20" fmla="*/ 16 w 91"/>
                <a:gd name="T21" fmla="*/ 0 h 67"/>
                <a:gd name="T22" fmla="*/ 16 w 91"/>
                <a:gd name="T23" fmla="*/ 7 h 67"/>
                <a:gd name="T24" fmla="*/ 0 w 91"/>
                <a:gd name="T25" fmla="*/ 25 h 67"/>
                <a:gd name="T26" fmla="*/ 25 w 91"/>
                <a:gd name="T27" fmla="*/ 41 h 67"/>
                <a:gd name="T28" fmla="*/ 34 w 91"/>
                <a:gd name="T29" fmla="*/ 32 h 67"/>
                <a:gd name="T30" fmla="*/ 41 w 91"/>
                <a:gd name="T31" fmla="*/ 32 h 67"/>
                <a:gd name="T32" fmla="*/ 57 w 91"/>
                <a:gd name="T33" fmla="*/ 48 h 67"/>
                <a:gd name="T34" fmla="*/ 57 w 91"/>
                <a:gd name="T35" fmla="*/ 57 h 67"/>
                <a:gd name="T36" fmla="*/ 65 w 91"/>
                <a:gd name="T37" fmla="*/ 48 h 67"/>
                <a:gd name="T38" fmla="*/ 75 w 91"/>
                <a:gd name="T39" fmla="*/ 66 h 67"/>
                <a:gd name="T40" fmla="*/ 82 w 91"/>
                <a:gd name="T41" fmla="*/ 66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67"/>
                <a:gd name="T65" fmla="*/ 91 w 9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solidFill>
              <a:srgbClr val="99FF33"/>
            </a:solidFill>
            <a:ln w="9525" cap="rnd">
              <a:solidFill>
                <a:schemeClr val="tx1"/>
              </a:solidFill>
              <a:round/>
              <a:headEnd/>
              <a:tailEnd/>
            </a:ln>
          </p:spPr>
          <p:txBody>
            <a:bodyPr/>
            <a:lstStyle/>
            <a:p>
              <a:endParaRPr lang="en-US"/>
            </a:p>
          </p:txBody>
        </p:sp>
        <p:sp>
          <p:nvSpPr>
            <p:cNvPr id="399544" name="Freeform 180"/>
            <p:cNvSpPr>
              <a:spLocks/>
            </p:cNvSpPr>
            <p:nvPr/>
          </p:nvSpPr>
          <p:spPr bwMode="auto">
            <a:xfrm>
              <a:off x="2441" y="2863"/>
              <a:ext cx="39" cy="49"/>
            </a:xfrm>
            <a:custGeom>
              <a:avLst/>
              <a:gdLst>
                <a:gd name="T0" fmla="*/ 0 w 33"/>
                <a:gd name="T1" fmla="*/ 9 h 41"/>
                <a:gd name="T2" fmla="*/ 9 w 33"/>
                <a:gd name="T3" fmla="*/ 0 h 41"/>
                <a:gd name="T4" fmla="*/ 16 w 33"/>
                <a:gd name="T5" fmla="*/ 0 h 41"/>
                <a:gd name="T6" fmla="*/ 32 w 33"/>
                <a:gd name="T7" fmla="*/ 16 h 41"/>
                <a:gd name="T8" fmla="*/ 32 w 33"/>
                <a:gd name="T9" fmla="*/ 25 h 41"/>
                <a:gd name="T10" fmla="*/ 16 w 33"/>
                <a:gd name="T11" fmla="*/ 40 h 41"/>
                <a:gd name="T12" fmla="*/ 9 w 33"/>
                <a:gd name="T13" fmla="*/ 34 h 41"/>
                <a:gd name="T14" fmla="*/ 0 w 33"/>
                <a:gd name="T15" fmla="*/ 34 h 41"/>
                <a:gd name="T16" fmla="*/ 0 w 33"/>
                <a:gd name="T17" fmla="*/ 9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1"/>
                <a:gd name="T29" fmla="*/ 33 w 3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1">
                  <a:moveTo>
                    <a:pt x="0" y="9"/>
                  </a:moveTo>
                  <a:lnTo>
                    <a:pt x="9" y="0"/>
                  </a:lnTo>
                  <a:lnTo>
                    <a:pt x="16" y="0"/>
                  </a:lnTo>
                  <a:lnTo>
                    <a:pt x="32" y="16"/>
                  </a:lnTo>
                  <a:lnTo>
                    <a:pt x="32" y="25"/>
                  </a:lnTo>
                  <a:lnTo>
                    <a:pt x="16" y="40"/>
                  </a:lnTo>
                  <a:lnTo>
                    <a:pt x="9" y="34"/>
                  </a:lnTo>
                  <a:lnTo>
                    <a:pt x="0" y="34"/>
                  </a:lnTo>
                  <a:lnTo>
                    <a:pt x="0" y="9"/>
                  </a:lnTo>
                </a:path>
              </a:pathLst>
            </a:custGeom>
            <a:solidFill>
              <a:srgbClr val="99FF33"/>
            </a:solidFill>
            <a:ln w="9525" cap="rnd">
              <a:solidFill>
                <a:schemeClr val="tx1"/>
              </a:solidFill>
              <a:round/>
              <a:headEnd/>
              <a:tailEnd/>
            </a:ln>
          </p:spPr>
          <p:txBody>
            <a:bodyPr/>
            <a:lstStyle/>
            <a:p>
              <a:endParaRPr lang="en-US"/>
            </a:p>
          </p:txBody>
        </p:sp>
        <p:sp>
          <p:nvSpPr>
            <p:cNvPr id="399545" name="Freeform 181"/>
            <p:cNvSpPr>
              <a:spLocks/>
            </p:cNvSpPr>
            <p:nvPr/>
          </p:nvSpPr>
          <p:spPr bwMode="auto">
            <a:xfrm>
              <a:off x="2460" y="2882"/>
              <a:ext cx="71" cy="70"/>
            </a:xfrm>
            <a:custGeom>
              <a:avLst/>
              <a:gdLst>
                <a:gd name="T0" fmla="*/ 58 w 59"/>
                <a:gd name="T1" fmla="*/ 58 h 59"/>
                <a:gd name="T2" fmla="*/ 58 w 59"/>
                <a:gd name="T3" fmla="*/ 42 h 59"/>
                <a:gd name="T4" fmla="*/ 41 w 59"/>
                <a:gd name="T5" fmla="*/ 33 h 59"/>
                <a:gd name="T6" fmla="*/ 41 w 59"/>
                <a:gd name="T7" fmla="*/ 18 h 59"/>
                <a:gd name="T8" fmla="*/ 34 w 59"/>
                <a:gd name="T9" fmla="*/ 18 h 59"/>
                <a:gd name="T10" fmla="*/ 24 w 59"/>
                <a:gd name="T11" fmla="*/ 0 h 59"/>
                <a:gd name="T12" fmla="*/ 16 w 59"/>
                <a:gd name="T13" fmla="*/ 9 h 59"/>
                <a:gd name="T14" fmla="*/ 0 w 59"/>
                <a:gd name="T15" fmla="*/ 24 h 59"/>
                <a:gd name="T16" fmla="*/ 41 w 59"/>
                <a:gd name="T17" fmla="*/ 58 h 59"/>
                <a:gd name="T18" fmla="*/ 58 w 59"/>
                <a:gd name="T19" fmla="*/ 5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9"/>
                <a:gd name="T32" fmla="*/ 59 w 5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solidFill>
              <a:srgbClr val="99FF33"/>
            </a:solidFill>
            <a:ln w="9525" cap="rnd">
              <a:solidFill>
                <a:schemeClr val="tx1"/>
              </a:solidFill>
              <a:round/>
              <a:headEnd/>
              <a:tailEnd/>
            </a:ln>
          </p:spPr>
          <p:txBody>
            <a:bodyPr/>
            <a:lstStyle/>
            <a:p>
              <a:endParaRPr lang="en-US"/>
            </a:p>
          </p:txBody>
        </p:sp>
        <p:sp>
          <p:nvSpPr>
            <p:cNvPr id="399546" name="Freeform 182"/>
            <p:cNvSpPr>
              <a:spLocks/>
            </p:cNvSpPr>
            <p:nvPr/>
          </p:nvSpPr>
          <p:spPr bwMode="auto">
            <a:xfrm>
              <a:off x="2634" y="2845"/>
              <a:ext cx="32" cy="77"/>
            </a:xfrm>
            <a:custGeom>
              <a:avLst/>
              <a:gdLst>
                <a:gd name="T0" fmla="*/ 17 w 26"/>
                <a:gd name="T1" fmla="*/ 0 h 65"/>
                <a:gd name="T2" fmla="*/ 0 w 26"/>
                <a:gd name="T3" fmla="*/ 0 h 65"/>
                <a:gd name="T4" fmla="*/ 9 w 26"/>
                <a:gd name="T5" fmla="*/ 31 h 65"/>
                <a:gd name="T6" fmla="*/ 17 w 26"/>
                <a:gd name="T7" fmla="*/ 55 h 65"/>
                <a:gd name="T8" fmla="*/ 17 w 26"/>
                <a:gd name="T9" fmla="*/ 64 h 65"/>
                <a:gd name="T10" fmla="*/ 25 w 26"/>
                <a:gd name="T11" fmla="*/ 64 h 65"/>
                <a:gd name="T12" fmla="*/ 25 w 26"/>
                <a:gd name="T13" fmla="*/ 31 h 65"/>
                <a:gd name="T14" fmla="*/ 25 w 26"/>
                <a:gd name="T15" fmla="*/ 15 h 65"/>
                <a:gd name="T16" fmla="*/ 17 w 26"/>
                <a:gd name="T17" fmla="*/ 8 h 65"/>
                <a:gd name="T18" fmla="*/ 17 w 26"/>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5"/>
                <a:gd name="T32" fmla="*/ 26 w 26"/>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solidFill>
              <a:srgbClr val="99FF33"/>
            </a:solidFill>
            <a:ln w="9525" cap="rnd">
              <a:solidFill>
                <a:schemeClr val="tx1"/>
              </a:solidFill>
              <a:round/>
              <a:headEnd/>
              <a:tailEnd/>
            </a:ln>
          </p:spPr>
          <p:txBody>
            <a:bodyPr/>
            <a:lstStyle/>
            <a:p>
              <a:endParaRPr lang="en-US"/>
            </a:p>
          </p:txBody>
        </p:sp>
        <p:sp>
          <p:nvSpPr>
            <p:cNvPr id="399547" name="Freeform 183"/>
            <p:cNvSpPr>
              <a:spLocks/>
            </p:cNvSpPr>
            <p:nvPr/>
          </p:nvSpPr>
          <p:spPr bwMode="auto">
            <a:xfrm>
              <a:off x="2783" y="2981"/>
              <a:ext cx="27" cy="20"/>
            </a:xfrm>
            <a:custGeom>
              <a:avLst/>
              <a:gdLst>
                <a:gd name="T0" fmla="*/ 22 w 23"/>
                <a:gd name="T1" fmla="*/ 0 h 17"/>
                <a:gd name="T2" fmla="*/ 22 w 23"/>
                <a:gd name="T3" fmla="*/ 16 h 17"/>
                <a:gd name="T4" fmla="*/ 6 w 23"/>
                <a:gd name="T5" fmla="*/ 16 h 17"/>
                <a:gd name="T6" fmla="*/ 0 w 23"/>
                <a:gd name="T7" fmla="*/ 16 h 17"/>
                <a:gd name="T8" fmla="*/ 6 w 23"/>
                <a:gd name="T9" fmla="*/ 0 h 17"/>
                <a:gd name="T10" fmla="*/ 22 w 23"/>
                <a:gd name="T11" fmla="*/ 0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22" y="0"/>
                  </a:moveTo>
                  <a:lnTo>
                    <a:pt x="22" y="16"/>
                  </a:lnTo>
                  <a:lnTo>
                    <a:pt x="6" y="16"/>
                  </a:lnTo>
                  <a:lnTo>
                    <a:pt x="0" y="16"/>
                  </a:lnTo>
                  <a:lnTo>
                    <a:pt x="6" y="0"/>
                  </a:lnTo>
                  <a:lnTo>
                    <a:pt x="22" y="0"/>
                  </a:lnTo>
                </a:path>
              </a:pathLst>
            </a:custGeom>
            <a:solidFill>
              <a:srgbClr val="99FF33"/>
            </a:solidFill>
            <a:ln w="9525" cap="rnd">
              <a:solidFill>
                <a:schemeClr val="tx1"/>
              </a:solidFill>
              <a:round/>
              <a:headEnd/>
              <a:tailEnd/>
            </a:ln>
          </p:spPr>
          <p:txBody>
            <a:bodyPr/>
            <a:lstStyle/>
            <a:p>
              <a:endParaRPr lang="en-US"/>
            </a:p>
          </p:txBody>
        </p:sp>
        <p:sp>
          <p:nvSpPr>
            <p:cNvPr id="399548" name="Freeform 184"/>
            <p:cNvSpPr>
              <a:spLocks/>
            </p:cNvSpPr>
            <p:nvPr/>
          </p:nvSpPr>
          <p:spPr bwMode="auto">
            <a:xfrm>
              <a:off x="2809" y="2960"/>
              <a:ext cx="118" cy="137"/>
            </a:xfrm>
            <a:custGeom>
              <a:avLst/>
              <a:gdLst>
                <a:gd name="T0" fmla="*/ 65 w 99"/>
                <a:gd name="T1" fmla="*/ 9 h 115"/>
                <a:gd name="T2" fmla="*/ 65 w 99"/>
                <a:gd name="T3" fmla="*/ 24 h 115"/>
                <a:gd name="T4" fmla="*/ 25 w 99"/>
                <a:gd name="T5" fmla="*/ 18 h 115"/>
                <a:gd name="T6" fmla="*/ 25 w 99"/>
                <a:gd name="T7" fmla="*/ 33 h 115"/>
                <a:gd name="T8" fmla="*/ 33 w 99"/>
                <a:gd name="T9" fmla="*/ 24 h 115"/>
                <a:gd name="T10" fmla="*/ 41 w 99"/>
                <a:gd name="T11" fmla="*/ 33 h 115"/>
                <a:gd name="T12" fmla="*/ 41 w 99"/>
                <a:gd name="T13" fmla="*/ 41 h 115"/>
                <a:gd name="T14" fmla="*/ 41 w 99"/>
                <a:gd name="T15" fmla="*/ 74 h 115"/>
                <a:gd name="T16" fmla="*/ 18 w 99"/>
                <a:gd name="T17" fmla="*/ 74 h 115"/>
                <a:gd name="T18" fmla="*/ 9 w 99"/>
                <a:gd name="T19" fmla="*/ 81 h 115"/>
                <a:gd name="T20" fmla="*/ 9 w 99"/>
                <a:gd name="T21" fmla="*/ 90 h 115"/>
                <a:gd name="T22" fmla="*/ 0 w 99"/>
                <a:gd name="T23" fmla="*/ 90 h 115"/>
                <a:gd name="T24" fmla="*/ 0 w 99"/>
                <a:gd name="T25" fmla="*/ 98 h 115"/>
                <a:gd name="T26" fmla="*/ 18 w 99"/>
                <a:gd name="T27" fmla="*/ 114 h 115"/>
                <a:gd name="T28" fmla="*/ 18 w 99"/>
                <a:gd name="T29" fmla="*/ 106 h 115"/>
                <a:gd name="T30" fmla="*/ 25 w 99"/>
                <a:gd name="T31" fmla="*/ 106 h 115"/>
                <a:gd name="T32" fmla="*/ 41 w 99"/>
                <a:gd name="T33" fmla="*/ 106 h 115"/>
                <a:gd name="T34" fmla="*/ 58 w 99"/>
                <a:gd name="T35" fmla="*/ 98 h 115"/>
                <a:gd name="T36" fmla="*/ 65 w 99"/>
                <a:gd name="T37" fmla="*/ 74 h 115"/>
                <a:gd name="T38" fmla="*/ 81 w 99"/>
                <a:gd name="T39" fmla="*/ 58 h 115"/>
                <a:gd name="T40" fmla="*/ 98 w 99"/>
                <a:gd name="T41" fmla="*/ 0 h 115"/>
                <a:gd name="T42" fmla="*/ 75 w 99"/>
                <a:gd name="T43" fmla="*/ 9 h 115"/>
                <a:gd name="T44" fmla="*/ 65 w 99"/>
                <a:gd name="T45" fmla="*/ 9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115"/>
                <a:gd name="T71" fmla="*/ 99 w 99"/>
                <a:gd name="T72" fmla="*/ 115 h 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49" name="Freeform 185"/>
            <p:cNvSpPr>
              <a:spLocks/>
            </p:cNvSpPr>
            <p:nvPr/>
          </p:nvSpPr>
          <p:spPr bwMode="auto">
            <a:xfrm>
              <a:off x="3080" y="3029"/>
              <a:ext cx="31" cy="29"/>
            </a:xfrm>
            <a:custGeom>
              <a:avLst/>
              <a:gdLst>
                <a:gd name="T0" fmla="*/ 25 w 26"/>
                <a:gd name="T1" fmla="*/ 23 h 24"/>
                <a:gd name="T2" fmla="*/ 9 w 26"/>
                <a:gd name="T3" fmla="*/ 23 h 24"/>
                <a:gd name="T4" fmla="*/ 0 w 26"/>
                <a:gd name="T5" fmla="*/ 23 h 24"/>
                <a:gd name="T6" fmla="*/ 9 w 26"/>
                <a:gd name="T7" fmla="*/ 7 h 24"/>
                <a:gd name="T8" fmla="*/ 25 w 26"/>
                <a:gd name="T9" fmla="*/ 0 h 24"/>
                <a:gd name="T10" fmla="*/ 25 w 26"/>
                <a:gd name="T11" fmla="*/ 16 h 24"/>
                <a:gd name="T12" fmla="*/ 25 w 26"/>
                <a:gd name="T13" fmla="*/ 23 h 24"/>
                <a:gd name="T14" fmla="*/ 0 60000 65536"/>
                <a:gd name="T15" fmla="*/ 0 60000 65536"/>
                <a:gd name="T16" fmla="*/ 0 60000 65536"/>
                <a:gd name="T17" fmla="*/ 0 60000 65536"/>
                <a:gd name="T18" fmla="*/ 0 60000 65536"/>
                <a:gd name="T19" fmla="*/ 0 60000 65536"/>
                <a:gd name="T20" fmla="*/ 0 60000 65536"/>
                <a:gd name="T21" fmla="*/ 0 w 26"/>
                <a:gd name="T22" fmla="*/ 0 h 24"/>
                <a:gd name="T23" fmla="*/ 26 w 2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4">
                  <a:moveTo>
                    <a:pt x="25" y="23"/>
                  </a:moveTo>
                  <a:lnTo>
                    <a:pt x="9" y="23"/>
                  </a:lnTo>
                  <a:lnTo>
                    <a:pt x="0" y="23"/>
                  </a:lnTo>
                  <a:lnTo>
                    <a:pt x="9" y="7"/>
                  </a:lnTo>
                  <a:lnTo>
                    <a:pt x="25" y="0"/>
                  </a:lnTo>
                  <a:lnTo>
                    <a:pt x="25" y="16"/>
                  </a:lnTo>
                  <a:lnTo>
                    <a:pt x="25" y="23"/>
                  </a:lnTo>
                </a:path>
              </a:pathLst>
            </a:custGeom>
            <a:solidFill>
              <a:srgbClr val="99FF33"/>
            </a:solidFill>
            <a:ln w="9525" cap="rnd">
              <a:solidFill>
                <a:schemeClr val="tx1"/>
              </a:solidFill>
              <a:round/>
              <a:headEnd/>
              <a:tailEnd/>
            </a:ln>
          </p:spPr>
          <p:txBody>
            <a:bodyPr/>
            <a:lstStyle/>
            <a:p>
              <a:endParaRPr lang="en-US"/>
            </a:p>
          </p:txBody>
        </p:sp>
        <p:sp>
          <p:nvSpPr>
            <p:cNvPr id="399550" name="Freeform 186"/>
            <p:cNvSpPr>
              <a:spLocks/>
            </p:cNvSpPr>
            <p:nvPr/>
          </p:nvSpPr>
          <p:spPr bwMode="auto">
            <a:xfrm>
              <a:off x="3091" y="3056"/>
              <a:ext cx="20" cy="31"/>
            </a:xfrm>
            <a:custGeom>
              <a:avLst/>
              <a:gdLst>
                <a:gd name="T0" fmla="*/ 16 w 17"/>
                <a:gd name="T1" fmla="*/ 0 h 26"/>
                <a:gd name="T2" fmla="*/ 16 w 17"/>
                <a:gd name="T3" fmla="*/ 9 h 26"/>
                <a:gd name="T4" fmla="*/ 0 w 17"/>
                <a:gd name="T5" fmla="*/ 25 h 26"/>
                <a:gd name="T6" fmla="*/ 0 w 17"/>
                <a:gd name="T7" fmla="*/ 9 h 26"/>
                <a:gd name="T8" fmla="*/ 0 w 17"/>
                <a:gd name="T9" fmla="*/ 0 h 26"/>
                <a:gd name="T10" fmla="*/ 16 w 17"/>
                <a:gd name="T11" fmla="*/ 0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16" y="0"/>
                  </a:moveTo>
                  <a:lnTo>
                    <a:pt x="16" y="9"/>
                  </a:lnTo>
                  <a:lnTo>
                    <a:pt x="0" y="25"/>
                  </a:lnTo>
                  <a:lnTo>
                    <a:pt x="0" y="9"/>
                  </a:lnTo>
                  <a:lnTo>
                    <a:pt x="0" y="0"/>
                  </a:lnTo>
                  <a:lnTo>
                    <a:pt x="16" y="0"/>
                  </a:lnTo>
                </a:path>
              </a:pathLst>
            </a:custGeom>
            <a:solidFill>
              <a:srgbClr val="99FF33"/>
            </a:solidFill>
            <a:ln w="9525" cap="rnd">
              <a:solidFill>
                <a:schemeClr val="tx1"/>
              </a:solidFill>
              <a:round/>
              <a:headEnd/>
              <a:tailEnd/>
            </a:ln>
          </p:spPr>
          <p:txBody>
            <a:bodyPr/>
            <a:lstStyle/>
            <a:p>
              <a:endParaRPr lang="en-US"/>
            </a:p>
          </p:txBody>
        </p:sp>
        <p:sp>
          <p:nvSpPr>
            <p:cNvPr id="399551" name="Freeform 187"/>
            <p:cNvSpPr>
              <a:spLocks/>
            </p:cNvSpPr>
            <p:nvPr/>
          </p:nvSpPr>
          <p:spPr bwMode="auto">
            <a:xfrm>
              <a:off x="2820" y="3279"/>
              <a:ext cx="205" cy="195"/>
            </a:xfrm>
            <a:custGeom>
              <a:avLst/>
              <a:gdLst>
                <a:gd name="T0" fmla="*/ 56 w 172"/>
                <a:gd name="T1" fmla="*/ 162 h 163"/>
                <a:gd name="T2" fmla="*/ 49 w 172"/>
                <a:gd name="T3" fmla="*/ 146 h 163"/>
                <a:gd name="T4" fmla="*/ 32 w 172"/>
                <a:gd name="T5" fmla="*/ 99 h 163"/>
                <a:gd name="T6" fmla="*/ 32 w 172"/>
                <a:gd name="T7" fmla="*/ 75 h 163"/>
                <a:gd name="T8" fmla="*/ 0 w 172"/>
                <a:gd name="T9" fmla="*/ 9 h 163"/>
                <a:gd name="T10" fmla="*/ 0 w 172"/>
                <a:gd name="T11" fmla="*/ 0 h 163"/>
                <a:gd name="T12" fmla="*/ 16 w 172"/>
                <a:gd name="T13" fmla="*/ 0 h 163"/>
                <a:gd name="T14" fmla="*/ 32 w 172"/>
                <a:gd name="T15" fmla="*/ 0 h 163"/>
                <a:gd name="T16" fmla="*/ 81 w 172"/>
                <a:gd name="T17" fmla="*/ 9 h 163"/>
                <a:gd name="T18" fmla="*/ 97 w 172"/>
                <a:gd name="T19" fmla="*/ 9 h 163"/>
                <a:gd name="T20" fmla="*/ 130 w 172"/>
                <a:gd name="T21" fmla="*/ 16 h 163"/>
                <a:gd name="T22" fmla="*/ 146 w 172"/>
                <a:gd name="T23" fmla="*/ 9 h 163"/>
                <a:gd name="T24" fmla="*/ 153 w 172"/>
                <a:gd name="T25" fmla="*/ 0 h 163"/>
                <a:gd name="T26" fmla="*/ 171 w 172"/>
                <a:gd name="T27" fmla="*/ 9 h 163"/>
                <a:gd name="T28" fmla="*/ 153 w 172"/>
                <a:gd name="T29" fmla="*/ 25 h 163"/>
                <a:gd name="T30" fmla="*/ 146 w 172"/>
                <a:gd name="T31" fmla="*/ 16 h 163"/>
                <a:gd name="T32" fmla="*/ 121 w 172"/>
                <a:gd name="T33" fmla="*/ 16 h 163"/>
                <a:gd name="T34" fmla="*/ 112 w 172"/>
                <a:gd name="T35" fmla="*/ 65 h 163"/>
                <a:gd name="T36" fmla="*/ 106 w 172"/>
                <a:gd name="T37" fmla="*/ 75 h 163"/>
                <a:gd name="T38" fmla="*/ 106 w 172"/>
                <a:gd name="T39" fmla="*/ 106 h 163"/>
                <a:gd name="T40" fmla="*/ 106 w 172"/>
                <a:gd name="T41" fmla="*/ 155 h 163"/>
                <a:gd name="T42" fmla="*/ 89 w 172"/>
                <a:gd name="T43" fmla="*/ 162 h 163"/>
                <a:gd name="T44" fmla="*/ 72 w 172"/>
                <a:gd name="T45" fmla="*/ 162 h 163"/>
                <a:gd name="T46" fmla="*/ 66 w 172"/>
                <a:gd name="T47" fmla="*/ 155 h 163"/>
                <a:gd name="T48" fmla="*/ 56 w 172"/>
                <a:gd name="T49" fmla="*/ 162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163"/>
                <a:gd name="T77" fmla="*/ 172 w 172"/>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52" name="Freeform 188"/>
            <p:cNvSpPr>
              <a:spLocks/>
            </p:cNvSpPr>
            <p:nvPr/>
          </p:nvSpPr>
          <p:spPr bwMode="auto">
            <a:xfrm>
              <a:off x="2820" y="3104"/>
              <a:ext cx="193" cy="195"/>
            </a:xfrm>
            <a:custGeom>
              <a:avLst/>
              <a:gdLst>
                <a:gd name="T0" fmla="*/ 0 w 162"/>
                <a:gd name="T1" fmla="*/ 146 h 163"/>
                <a:gd name="T2" fmla="*/ 16 w 162"/>
                <a:gd name="T3" fmla="*/ 146 h 163"/>
                <a:gd name="T4" fmla="*/ 32 w 162"/>
                <a:gd name="T5" fmla="*/ 146 h 163"/>
                <a:gd name="T6" fmla="*/ 81 w 162"/>
                <a:gd name="T7" fmla="*/ 155 h 163"/>
                <a:gd name="T8" fmla="*/ 97 w 162"/>
                <a:gd name="T9" fmla="*/ 155 h 163"/>
                <a:gd name="T10" fmla="*/ 130 w 162"/>
                <a:gd name="T11" fmla="*/ 162 h 163"/>
                <a:gd name="T12" fmla="*/ 146 w 162"/>
                <a:gd name="T13" fmla="*/ 155 h 163"/>
                <a:gd name="T14" fmla="*/ 130 w 162"/>
                <a:gd name="T15" fmla="*/ 139 h 163"/>
                <a:gd name="T16" fmla="*/ 130 w 162"/>
                <a:gd name="T17" fmla="*/ 99 h 163"/>
                <a:gd name="T18" fmla="*/ 161 w 162"/>
                <a:gd name="T19" fmla="*/ 90 h 163"/>
                <a:gd name="T20" fmla="*/ 153 w 162"/>
                <a:gd name="T21" fmla="*/ 65 h 163"/>
                <a:gd name="T22" fmla="*/ 130 w 162"/>
                <a:gd name="T23" fmla="*/ 74 h 163"/>
                <a:gd name="T24" fmla="*/ 130 w 162"/>
                <a:gd name="T25" fmla="*/ 65 h 163"/>
                <a:gd name="T26" fmla="*/ 137 w 162"/>
                <a:gd name="T27" fmla="*/ 59 h 163"/>
                <a:gd name="T28" fmla="*/ 130 w 162"/>
                <a:gd name="T29" fmla="*/ 50 h 163"/>
                <a:gd name="T30" fmla="*/ 130 w 162"/>
                <a:gd name="T31" fmla="*/ 25 h 163"/>
                <a:gd name="T32" fmla="*/ 112 w 162"/>
                <a:gd name="T33" fmla="*/ 17 h 163"/>
                <a:gd name="T34" fmla="*/ 97 w 162"/>
                <a:gd name="T35" fmla="*/ 17 h 163"/>
                <a:gd name="T36" fmla="*/ 97 w 162"/>
                <a:gd name="T37" fmla="*/ 25 h 163"/>
                <a:gd name="T38" fmla="*/ 81 w 162"/>
                <a:gd name="T39" fmla="*/ 34 h 163"/>
                <a:gd name="T40" fmla="*/ 66 w 162"/>
                <a:gd name="T41" fmla="*/ 17 h 163"/>
                <a:gd name="T42" fmla="*/ 66 w 162"/>
                <a:gd name="T43" fmla="*/ 0 h 163"/>
                <a:gd name="T44" fmla="*/ 56 w 162"/>
                <a:gd name="T45" fmla="*/ 0 h 163"/>
                <a:gd name="T46" fmla="*/ 24 w 162"/>
                <a:gd name="T47" fmla="*/ 0 h 163"/>
                <a:gd name="T48" fmla="*/ 9 w 162"/>
                <a:gd name="T49" fmla="*/ 9 h 163"/>
                <a:gd name="T50" fmla="*/ 16 w 162"/>
                <a:gd name="T51" fmla="*/ 34 h 163"/>
                <a:gd name="T52" fmla="*/ 16 w 162"/>
                <a:gd name="T53" fmla="*/ 40 h 163"/>
                <a:gd name="T54" fmla="*/ 24 w 162"/>
                <a:gd name="T55" fmla="*/ 74 h 163"/>
                <a:gd name="T56" fmla="*/ 24 w 162"/>
                <a:gd name="T57" fmla="*/ 90 h 163"/>
                <a:gd name="T58" fmla="*/ 9 w 162"/>
                <a:gd name="T59" fmla="*/ 99 h 163"/>
                <a:gd name="T60" fmla="*/ 0 w 162"/>
                <a:gd name="T61" fmla="*/ 131 h 163"/>
                <a:gd name="T62" fmla="*/ 0 w 162"/>
                <a:gd name="T63" fmla="*/ 146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163"/>
                <a:gd name="T98" fmla="*/ 162 w 162"/>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53" name="Freeform 189"/>
            <p:cNvSpPr>
              <a:spLocks/>
            </p:cNvSpPr>
            <p:nvPr/>
          </p:nvSpPr>
          <p:spPr bwMode="auto">
            <a:xfrm>
              <a:off x="2831" y="3086"/>
              <a:ext cx="20" cy="21"/>
            </a:xfrm>
            <a:custGeom>
              <a:avLst/>
              <a:gdLst>
                <a:gd name="T0" fmla="*/ 16 w 17"/>
                <a:gd name="T1" fmla="*/ 0 h 17"/>
                <a:gd name="T2" fmla="*/ 0 w 17"/>
                <a:gd name="T3" fmla="*/ 16 h 17"/>
                <a:gd name="T4" fmla="*/ 0 w 17"/>
                <a:gd name="T5" fmla="*/ 8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chemeClr val="accent1"/>
            </a:solidFill>
            <a:ln w="9525" cap="rnd">
              <a:solidFill>
                <a:schemeClr val="tx1"/>
              </a:solidFill>
              <a:round/>
              <a:headEnd/>
              <a:tailEnd/>
            </a:ln>
          </p:spPr>
          <p:txBody>
            <a:bodyPr/>
            <a:lstStyle/>
            <a:p>
              <a:endParaRPr lang="en-US"/>
            </a:p>
          </p:txBody>
        </p:sp>
        <p:sp>
          <p:nvSpPr>
            <p:cNvPr id="399554" name="Freeform 190"/>
            <p:cNvSpPr>
              <a:spLocks/>
            </p:cNvSpPr>
            <p:nvPr/>
          </p:nvSpPr>
          <p:spPr bwMode="auto">
            <a:xfrm>
              <a:off x="2831" y="3086"/>
              <a:ext cx="20" cy="21"/>
            </a:xfrm>
            <a:custGeom>
              <a:avLst/>
              <a:gdLst>
                <a:gd name="T0" fmla="*/ 16 w 17"/>
                <a:gd name="T1" fmla="*/ 0 h 17"/>
                <a:gd name="T2" fmla="*/ 0 w 17"/>
                <a:gd name="T3" fmla="*/ 16 h 17"/>
                <a:gd name="T4" fmla="*/ 0 w 17"/>
                <a:gd name="T5" fmla="*/ 8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555" name="Freeform 191"/>
            <p:cNvSpPr>
              <a:spLocks/>
            </p:cNvSpPr>
            <p:nvPr/>
          </p:nvSpPr>
          <p:spPr bwMode="auto">
            <a:xfrm>
              <a:off x="2887" y="3356"/>
              <a:ext cx="254" cy="225"/>
            </a:xfrm>
            <a:custGeom>
              <a:avLst/>
              <a:gdLst>
                <a:gd name="T0" fmla="*/ 196 w 213"/>
                <a:gd name="T1" fmla="*/ 10 h 188"/>
                <a:gd name="T2" fmla="*/ 202 w 213"/>
                <a:gd name="T3" fmla="*/ 57 h 188"/>
                <a:gd name="T4" fmla="*/ 196 w 213"/>
                <a:gd name="T5" fmla="*/ 57 h 188"/>
                <a:gd name="T6" fmla="*/ 187 w 213"/>
                <a:gd name="T7" fmla="*/ 65 h 188"/>
                <a:gd name="T8" fmla="*/ 196 w 213"/>
                <a:gd name="T9" fmla="*/ 74 h 188"/>
                <a:gd name="T10" fmla="*/ 202 w 213"/>
                <a:gd name="T11" fmla="*/ 65 h 188"/>
                <a:gd name="T12" fmla="*/ 212 w 213"/>
                <a:gd name="T13" fmla="*/ 65 h 188"/>
                <a:gd name="T14" fmla="*/ 212 w 213"/>
                <a:gd name="T15" fmla="*/ 74 h 188"/>
                <a:gd name="T16" fmla="*/ 212 w 213"/>
                <a:gd name="T17" fmla="*/ 97 h 188"/>
                <a:gd name="T18" fmla="*/ 196 w 213"/>
                <a:gd name="T19" fmla="*/ 105 h 188"/>
                <a:gd name="T20" fmla="*/ 180 w 213"/>
                <a:gd name="T21" fmla="*/ 130 h 188"/>
                <a:gd name="T22" fmla="*/ 155 w 213"/>
                <a:gd name="T23" fmla="*/ 153 h 188"/>
                <a:gd name="T24" fmla="*/ 139 w 213"/>
                <a:gd name="T25" fmla="*/ 171 h 188"/>
                <a:gd name="T26" fmla="*/ 115 w 213"/>
                <a:gd name="T27" fmla="*/ 178 h 188"/>
                <a:gd name="T28" fmla="*/ 97 w 213"/>
                <a:gd name="T29" fmla="*/ 178 h 188"/>
                <a:gd name="T30" fmla="*/ 74 w 213"/>
                <a:gd name="T31" fmla="*/ 178 h 188"/>
                <a:gd name="T32" fmla="*/ 50 w 213"/>
                <a:gd name="T33" fmla="*/ 187 h 188"/>
                <a:gd name="T34" fmla="*/ 41 w 213"/>
                <a:gd name="T35" fmla="*/ 187 h 188"/>
                <a:gd name="T36" fmla="*/ 33 w 213"/>
                <a:gd name="T37" fmla="*/ 178 h 188"/>
                <a:gd name="T38" fmla="*/ 25 w 213"/>
                <a:gd name="T39" fmla="*/ 153 h 188"/>
                <a:gd name="T40" fmla="*/ 25 w 213"/>
                <a:gd name="T41" fmla="*/ 147 h 188"/>
                <a:gd name="T42" fmla="*/ 10 w 213"/>
                <a:gd name="T43" fmla="*/ 97 h 188"/>
                <a:gd name="T44" fmla="*/ 0 w 213"/>
                <a:gd name="T45" fmla="*/ 97 h 188"/>
                <a:gd name="T46" fmla="*/ 10 w 213"/>
                <a:gd name="T47" fmla="*/ 90 h 188"/>
                <a:gd name="T48" fmla="*/ 16 w 213"/>
                <a:gd name="T49" fmla="*/ 97 h 188"/>
                <a:gd name="T50" fmla="*/ 33 w 213"/>
                <a:gd name="T51" fmla="*/ 97 h 188"/>
                <a:gd name="T52" fmla="*/ 50 w 213"/>
                <a:gd name="T53" fmla="*/ 90 h 188"/>
                <a:gd name="T54" fmla="*/ 50 w 213"/>
                <a:gd name="T55" fmla="*/ 41 h 188"/>
                <a:gd name="T56" fmla="*/ 56 w 213"/>
                <a:gd name="T57" fmla="*/ 50 h 188"/>
                <a:gd name="T58" fmla="*/ 56 w 213"/>
                <a:gd name="T59" fmla="*/ 65 h 188"/>
                <a:gd name="T60" fmla="*/ 74 w 213"/>
                <a:gd name="T61" fmla="*/ 65 h 188"/>
                <a:gd name="T62" fmla="*/ 97 w 213"/>
                <a:gd name="T63" fmla="*/ 50 h 188"/>
                <a:gd name="T64" fmla="*/ 105 w 213"/>
                <a:gd name="T65" fmla="*/ 57 h 188"/>
                <a:gd name="T66" fmla="*/ 115 w 213"/>
                <a:gd name="T67" fmla="*/ 50 h 188"/>
                <a:gd name="T68" fmla="*/ 147 w 213"/>
                <a:gd name="T69" fmla="*/ 16 h 188"/>
                <a:gd name="T70" fmla="*/ 171 w 213"/>
                <a:gd name="T71" fmla="*/ 0 h 188"/>
                <a:gd name="T72" fmla="*/ 187 w 213"/>
                <a:gd name="T73" fmla="*/ 10 h 188"/>
                <a:gd name="T74" fmla="*/ 196 w 213"/>
                <a:gd name="T75" fmla="*/ 10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188"/>
                <a:gd name="T116" fmla="*/ 213 w 213"/>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56" name="Freeform 192"/>
            <p:cNvSpPr>
              <a:spLocks/>
            </p:cNvSpPr>
            <p:nvPr/>
          </p:nvSpPr>
          <p:spPr bwMode="auto">
            <a:xfrm>
              <a:off x="2946" y="3289"/>
              <a:ext cx="146" cy="146"/>
            </a:xfrm>
            <a:custGeom>
              <a:avLst/>
              <a:gdLst>
                <a:gd name="T0" fmla="*/ 0 w 122"/>
                <a:gd name="T1" fmla="*/ 97 h 122"/>
                <a:gd name="T2" fmla="*/ 6 w 122"/>
                <a:gd name="T3" fmla="*/ 106 h 122"/>
                <a:gd name="T4" fmla="*/ 6 w 122"/>
                <a:gd name="T5" fmla="*/ 121 h 122"/>
                <a:gd name="T6" fmla="*/ 24 w 122"/>
                <a:gd name="T7" fmla="*/ 121 h 122"/>
                <a:gd name="T8" fmla="*/ 47 w 122"/>
                <a:gd name="T9" fmla="*/ 106 h 122"/>
                <a:gd name="T10" fmla="*/ 55 w 122"/>
                <a:gd name="T11" fmla="*/ 113 h 122"/>
                <a:gd name="T12" fmla="*/ 65 w 122"/>
                <a:gd name="T13" fmla="*/ 106 h 122"/>
                <a:gd name="T14" fmla="*/ 97 w 122"/>
                <a:gd name="T15" fmla="*/ 72 h 122"/>
                <a:gd name="T16" fmla="*/ 121 w 122"/>
                <a:gd name="T17" fmla="*/ 56 h 122"/>
                <a:gd name="T18" fmla="*/ 105 w 122"/>
                <a:gd name="T19" fmla="*/ 56 h 122"/>
                <a:gd name="T20" fmla="*/ 97 w 122"/>
                <a:gd name="T21" fmla="*/ 41 h 122"/>
                <a:gd name="T22" fmla="*/ 80 w 122"/>
                <a:gd name="T23" fmla="*/ 24 h 122"/>
                <a:gd name="T24" fmla="*/ 65 w 122"/>
                <a:gd name="T25" fmla="*/ 0 h 122"/>
                <a:gd name="T26" fmla="*/ 47 w 122"/>
                <a:gd name="T27" fmla="*/ 16 h 122"/>
                <a:gd name="T28" fmla="*/ 40 w 122"/>
                <a:gd name="T29" fmla="*/ 7 h 122"/>
                <a:gd name="T30" fmla="*/ 15 w 122"/>
                <a:gd name="T31" fmla="*/ 7 h 122"/>
                <a:gd name="T32" fmla="*/ 6 w 122"/>
                <a:gd name="T33" fmla="*/ 56 h 122"/>
                <a:gd name="T34" fmla="*/ 0 w 122"/>
                <a:gd name="T35" fmla="*/ 66 h 122"/>
                <a:gd name="T36" fmla="*/ 0 w 122"/>
                <a:gd name="T37" fmla="*/ 97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122"/>
                <a:gd name="T59" fmla="*/ 122 w 12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solidFill>
              <a:srgbClr val="99FF33"/>
            </a:solidFill>
            <a:ln w="9525" cap="rnd">
              <a:solidFill>
                <a:schemeClr val="tx1"/>
              </a:solidFill>
              <a:round/>
              <a:headEnd/>
              <a:tailEnd/>
            </a:ln>
          </p:spPr>
          <p:txBody>
            <a:bodyPr/>
            <a:lstStyle/>
            <a:p>
              <a:endParaRPr lang="en-US"/>
            </a:p>
          </p:txBody>
        </p:sp>
        <p:sp>
          <p:nvSpPr>
            <p:cNvPr id="399557" name="Freeform 193"/>
            <p:cNvSpPr>
              <a:spLocks/>
            </p:cNvSpPr>
            <p:nvPr/>
          </p:nvSpPr>
          <p:spPr bwMode="auto">
            <a:xfrm>
              <a:off x="3024" y="3261"/>
              <a:ext cx="127" cy="109"/>
            </a:xfrm>
            <a:custGeom>
              <a:avLst/>
              <a:gdLst>
                <a:gd name="T0" fmla="*/ 65 w 106"/>
                <a:gd name="T1" fmla="*/ 0 h 91"/>
                <a:gd name="T2" fmla="*/ 47 w 106"/>
                <a:gd name="T3" fmla="*/ 0 h 91"/>
                <a:gd name="T4" fmla="*/ 47 w 106"/>
                <a:gd name="T5" fmla="*/ 8 h 91"/>
                <a:gd name="T6" fmla="*/ 24 w 106"/>
                <a:gd name="T7" fmla="*/ 24 h 91"/>
                <a:gd name="T8" fmla="*/ 0 w 106"/>
                <a:gd name="T9" fmla="*/ 24 h 91"/>
                <a:gd name="T10" fmla="*/ 15 w 106"/>
                <a:gd name="T11" fmla="*/ 48 h 91"/>
                <a:gd name="T12" fmla="*/ 32 w 106"/>
                <a:gd name="T13" fmla="*/ 65 h 91"/>
                <a:gd name="T14" fmla="*/ 40 w 106"/>
                <a:gd name="T15" fmla="*/ 80 h 91"/>
                <a:gd name="T16" fmla="*/ 56 w 106"/>
                <a:gd name="T17" fmla="*/ 80 h 91"/>
                <a:gd name="T18" fmla="*/ 72 w 106"/>
                <a:gd name="T19" fmla="*/ 90 h 91"/>
                <a:gd name="T20" fmla="*/ 81 w 106"/>
                <a:gd name="T21" fmla="*/ 90 h 91"/>
                <a:gd name="T22" fmla="*/ 97 w 106"/>
                <a:gd name="T23" fmla="*/ 56 h 91"/>
                <a:gd name="T24" fmla="*/ 105 w 106"/>
                <a:gd name="T25" fmla="*/ 24 h 91"/>
                <a:gd name="T26" fmla="*/ 97 w 106"/>
                <a:gd name="T27" fmla="*/ 8 h 91"/>
                <a:gd name="T28" fmla="*/ 81 w 106"/>
                <a:gd name="T29" fmla="*/ 0 h 91"/>
                <a:gd name="T30" fmla="*/ 65 w 106"/>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1"/>
                <a:gd name="T50" fmla="*/ 106 w 106"/>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58" name="Freeform 194"/>
            <p:cNvSpPr>
              <a:spLocks/>
            </p:cNvSpPr>
            <p:nvPr/>
          </p:nvSpPr>
          <p:spPr bwMode="auto">
            <a:xfrm>
              <a:off x="3102" y="3175"/>
              <a:ext cx="165" cy="260"/>
            </a:xfrm>
            <a:custGeom>
              <a:avLst/>
              <a:gdLst>
                <a:gd name="T0" fmla="*/ 32 w 138"/>
                <a:gd name="T1" fmla="*/ 217 h 218"/>
                <a:gd name="T2" fmla="*/ 32 w 138"/>
                <a:gd name="T3" fmla="*/ 209 h 218"/>
                <a:gd name="T4" fmla="*/ 32 w 138"/>
                <a:gd name="T5" fmla="*/ 202 h 218"/>
                <a:gd name="T6" fmla="*/ 64 w 138"/>
                <a:gd name="T7" fmla="*/ 193 h 218"/>
                <a:gd name="T8" fmla="*/ 72 w 138"/>
                <a:gd name="T9" fmla="*/ 186 h 218"/>
                <a:gd name="T10" fmla="*/ 72 w 138"/>
                <a:gd name="T11" fmla="*/ 162 h 218"/>
                <a:gd name="T12" fmla="*/ 56 w 138"/>
                <a:gd name="T13" fmla="*/ 128 h 218"/>
                <a:gd name="T14" fmla="*/ 87 w 138"/>
                <a:gd name="T15" fmla="*/ 96 h 218"/>
                <a:gd name="T16" fmla="*/ 112 w 138"/>
                <a:gd name="T17" fmla="*/ 87 h 218"/>
                <a:gd name="T18" fmla="*/ 137 w 138"/>
                <a:gd name="T19" fmla="*/ 63 h 218"/>
                <a:gd name="T20" fmla="*/ 129 w 138"/>
                <a:gd name="T21" fmla="*/ 0 h 218"/>
                <a:gd name="T22" fmla="*/ 112 w 138"/>
                <a:gd name="T23" fmla="*/ 15 h 218"/>
                <a:gd name="T24" fmla="*/ 81 w 138"/>
                <a:gd name="T25" fmla="*/ 15 h 218"/>
                <a:gd name="T26" fmla="*/ 64 w 138"/>
                <a:gd name="T27" fmla="*/ 15 h 218"/>
                <a:gd name="T28" fmla="*/ 56 w 138"/>
                <a:gd name="T29" fmla="*/ 23 h 218"/>
                <a:gd name="T30" fmla="*/ 64 w 138"/>
                <a:gd name="T31" fmla="*/ 40 h 218"/>
                <a:gd name="T32" fmla="*/ 72 w 138"/>
                <a:gd name="T33" fmla="*/ 55 h 218"/>
                <a:gd name="T34" fmla="*/ 72 w 138"/>
                <a:gd name="T35" fmla="*/ 72 h 218"/>
                <a:gd name="T36" fmla="*/ 64 w 138"/>
                <a:gd name="T37" fmla="*/ 87 h 218"/>
                <a:gd name="T38" fmla="*/ 56 w 138"/>
                <a:gd name="T39" fmla="*/ 72 h 218"/>
                <a:gd name="T40" fmla="*/ 56 w 138"/>
                <a:gd name="T41" fmla="*/ 55 h 218"/>
                <a:gd name="T42" fmla="*/ 47 w 138"/>
                <a:gd name="T43" fmla="*/ 55 h 218"/>
                <a:gd name="T44" fmla="*/ 40 w 138"/>
                <a:gd name="T45" fmla="*/ 47 h 218"/>
                <a:gd name="T46" fmla="*/ 0 w 138"/>
                <a:gd name="T47" fmla="*/ 63 h 218"/>
                <a:gd name="T48" fmla="*/ 0 w 138"/>
                <a:gd name="T49" fmla="*/ 72 h 218"/>
                <a:gd name="T50" fmla="*/ 16 w 138"/>
                <a:gd name="T51" fmla="*/ 72 h 218"/>
                <a:gd name="T52" fmla="*/ 32 w 138"/>
                <a:gd name="T53" fmla="*/ 80 h 218"/>
                <a:gd name="T54" fmla="*/ 40 w 138"/>
                <a:gd name="T55" fmla="*/ 96 h 218"/>
                <a:gd name="T56" fmla="*/ 32 w 138"/>
                <a:gd name="T57" fmla="*/ 128 h 218"/>
                <a:gd name="T58" fmla="*/ 16 w 138"/>
                <a:gd name="T59" fmla="*/ 162 h 218"/>
                <a:gd name="T60" fmla="*/ 22 w 138"/>
                <a:gd name="T61" fmla="*/ 209 h 218"/>
                <a:gd name="T62" fmla="*/ 22 w 138"/>
                <a:gd name="T63" fmla="*/ 217 h 218"/>
                <a:gd name="T64" fmla="*/ 32 w 138"/>
                <a:gd name="T65" fmla="*/ 217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218"/>
                <a:gd name="T101" fmla="*/ 138 w 13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59" name="Freeform 195"/>
            <p:cNvSpPr>
              <a:spLocks/>
            </p:cNvSpPr>
            <p:nvPr/>
          </p:nvSpPr>
          <p:spPr bwMode="auto">
            <a:xfrm>
              <a:off x="3110" y="3425"/>
              <a:ext cx="21" cy="21"/>
            </a:xfrm>
            <a:custGeom>
              <a:avLst/>
              <a:gdLst>
                <a:gd name="T0" fmla="*/ 16 w 17"/>
                <a:gd name="T1" fmla="*/ 8 h 18"/>
                <a:gd name="T2" fmla="*/ 16 w 17"/>
                <a:gd name="T3" fmla="*/ 0 h 18"/>
                <a:gd name="T4" fmla="*/ 9 w 17"/>
                <a:gd name="T5" fmla="*/ 0 h 18"/>
                <a:gd name="T6" fmla="*/ 0 w 17"/>
                <a:gd name="T7" fmla="*/ 8 h 18"/>
                <a:gd name="T8" fmla="*/ 9 w 17"/>
                <a:gd name="T9" fmla="*/ 17 h 18"/>
                <a:gd name="T10" fmla="*/ 16 w 17"/>
                <a:gd name="T11" fmla="*/ 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chemeClr val="accent1"/>
            </a:solidFill>
            <a:ln w="9525" cap="rnd">
              <a:solidFill>
                <a:schemeClr val="tx1"/>
              </a:solidFill>
              <a:round/>
              <a:headEnd/>
              <a:tailEnd/>
            </a:ln>
          </p:spPr>
          <p:txBody>
            <a:bodyPr/>
            <a:lstStyle/>
            <a:p>
              <a:endParaRPr lang="en-US"/>
            </a:p>
          </p:txBody>
        </p:sp>
        <p:sp>
          <p:nvSpPr>
            <p:cNvPr id="399560" name="Freeform 196"/>
            <p:cNvSpPr>
              <a:spLocks/>
            </p:cNvSpPr>
            <p:nvPr/>
          </p:nvSpPr>
          <p:spPr bwMode="auto">
            <a:xfrm>
              <a:off x="3110" y="3425"/>
              <a:ext cx="21" cy="21"/>
            </a:xfrm>
            <a:custGeom>
              <a:avLst/>
              <a:gdLst>
                <a:gd name="T0" fmla="*/ 16 w 17"/>
                <a:gd name="T1" fmla="*/ 8 h 18"/>
                <a:gd name="T2" fmla="*/ 16 w 17"/>
                <a:gd name="T3" fmla="*/ 0 h 18"/>
                <a:gd name="T4" fmla="*/ 9 w 17"/>
                <a:gd name="T5" fmla="*/ 0 h 18"/>
                <a:gd name="T6" fmla="*/ 0 w 17"/>
                <a:gd name="T7" fmla="*/ 8 h 18"/>
                <a:gd name="T8" fmla="*/ 9 w 17"/>
                <a:gd name="T9" fmla="*/ 17 h 18"/>
                <a:gd name="T10" fmla="*/ 16 w 17"/>
                <a:gd name="T11" fmla="*/ 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561" name="Freeform 197"/>
            <p:cNvSpPr>
              <a:spLocks/>
            </p:cNvSpPr>
            <p:nvPr/>
          </p:nvSpPr>
          <p:spPr bwMode="auto">
            <a:xfrm>
              <a:off x="1501" y="3716"/>
              <a:ext cx="21" cy="40"/>
            </a:xfrm>
            <a:custGeom>
              <a:avLst/>
              <a:gdLst>
                <a:gd name="T0" fmla="*/ 6 w 17"/>
                <a:gd name="T1" fmla="*/ 0 h 33"/>
                <a:gd name="T2" fmla="*/ 0 w 17"/>
                <a:gd name="T3" fmla="*/ 23 h 33"/>
                <a:gd name="T4" fmla="*/ 6 w 17"/>
                <a:gd name="T5" fmla="*/ 32 h 33"/>
                <a:gd name="T6" fmla="*/ 16 w 17"/>
                <a:gd name="T7" fmla="*/ 7 h 33"/>
                <a:gd name="T8" fmla="*/ 6 w 17"/>
                <a:gd name="T9" fmla="*/ 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6" y="0"/>
                  </a:moveTo>
                  <a:lnTo>
                    <a:pt x="0" y="23"/>
                  </a:lnTo>
                  <a:lnTo>
                    <a:pt x="6" y="32"/>
                  </a:lnTo>
                  <a:lnTo>
                    <a:pt x="16" y="7"/>
                  </a:lnTo>
                  <a:lnTo>
                    <a:pt x="6" y="0"/>
                  </a:lnTo>
                </a:path>
              </a:pathLst>
            </a:custGeom>
            <a:solidFill>
              <a:schemeClr val="accent1"/>
            </a:solidFill>
            <a:ln w="9525" cap="rnd">
              <a:solidFill>
                <a:schemeClr val="tx1"/>
              </a:solidFill>
              <a:round/>
              <a:headEnd/>
              <a:tailEnd/>
            </a:ln>
          </p:spPr>
          <p:txBody>
            <a:bodyPr/>
            <a:lstStyle/>
            <a:p>
              <a:endParaRPr lang="en-US"/>
            </a:p>
          </p:txBody>
        </p:sp>
        <p:sp>
          <p:nvSpPr>
            <p:cNvPr id="399562" name="Freeform 198"/>
            <p:cNvSpPr>
              <a:spLocks/>
            </p:cNvSpPr>
            <p:nvPr/>
          </p:nvSpPr>
          <p:spPr bwMode="auto">
            <a:xfrm>
              <a:off x="1442" y="2729"/>
              <a:ext cx="31" cy="20"/>
            </a:xfrm>
            <a:custGeom>
              <a:avLst/>
              <a:gdLst>
                <a:gd name="T0" fmla="*/ 0 w 26"/>
                <a:gd name="T1" fmla="*/ 7 h 17"/>
                <a:gd name="T2" fmla="*/ 16 w 26"/>
                <a:gd name="T3" fmla="*/ 16 h 17"/>
                <a:gd name="T4" fmla="*/ 25 w 26"/>
                <a:gd name="T5" fmla="*/ 7 h 17"/>
                <a:gd name="T6" fmla="*/ 9 w 26"/>
                <a:gd name="T7" fmla="*/ 0 h 17"/>
                <a:gd name="T8" fmla="*/ 0 w 26"/>
                <a:gd name="T9" fmla="*/ 7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7"/>
                  </a:moveTo>
                  <a:lnTo>
                    <a:pt x="16" y="16"/>
                  </a:lnTo>
                  <a:lnTo>
                    <a:pt x="25" y="7"/>
                  </a:lnTo>
                  <a:lnTo>
                    <a:pt x="9" y="0"/>
                  </a:lnTo>
                  <a:lnTo>
                    <a:pt x="0" y="7"/>
                  </a:lnTo>
                </a:path>
              </a:pathLst>
            </a:custGeom>
            <a:solidFill>
              <a:srgbClr val="FFC993"/>
            </a:solidFill>
            <a:ln w="9525" cap="rnd">
              <a:solidFill>
                <a:schemeClr val="tx1"/>
              </a:solidFill>
              <a:round/>
              <a:headEnd/>
              <a:tailEnd/>
            </a:ln>
          </p:spPr>
          <p:txBody>
            <a:bodyPr/>
            <a:lstStyle/>
            <a:p>
              <a:endParaRPr lang="en-US"/>
            </a:p>
          </p:txBody>
        </p:sp>
        <p:sp>
          <p:nvSpPr>
            <p:cNvPr id="399563" name="Freeform 199"/>
            <p:cNvSpPr>
              <a:spLocks/>
            </p:cNvSpPr>
            <p:nvPr/>
          </p:nvSpPr>
          <p:spPr bwMode="auto">
            <a:xfrm>
              <a:off x="1345" y="2651"/>
              <a:ext cx="157" cy="60"/>
            </a:xfrm>
            <a:custGeom>
              <a:avLst/>
              <a:gdLst>
                <a:gd name="T0" fmla="*/ 0 w 132"/>
                <a:gd name="T1" fmla="*/ 24 h 50"/>
                <a:gd name="T2" fmla="*/ 9 w 132"/>
                <a:gd name="T3" fmla="*/ 24 h 50"/>
                <a:gd name="T4" fmla="*/ 25 w 132"/>
                <a:gd name="T5" fmla="*/ 8 h 50"/>
                <a:gd name="T6" fmla="*/ 41 w 132"/>
                <a:gd name="T7" fmla="*/ 15 h 50"/>
                <a:gd name="T8" fmla="*/ 34 w 132"/>
                <a:gd name="T9" fmla="*/ 15 h 50"/>
                <a:gd name="T10" fmla="*/ 41 w 132"/>
                <a:gd name="T11" fmla="*/ 15 h 50"/>
                <a:gd name="T12" fmla="*/ 74 w 132"/>
                <a:gd name="T13" fmla="*/ 24 h 50"/>
                <a:gd name="T14" fmla="*/ 81 w 132"/>
                <a:gd name="T15" fmla="*/ 40 h 50"/>
                <a:gd name="T16" fmla="*/ 97 w 132"/>
                <a:gd name="T17" fmla="*/ 40 h 50"/>
                <a:gd name="T18" fmla="*/ 90 w 132"/>
                <a:gd name="T19" fmla="*/ 49 h 50"/>
                <a:gd name="T20" fmla="*/ 131 w 132"/>
                <a:gd name="T21" fmla="*/ 49 h 50"/>
                <a:gd name="T22" fmla="*/ 122 w 132"/>
                <a:gd name="T23" fmla="*/ 40 h 50"/>
                <a:gd name="T24" fmla="*/ 114 w 132"/>
                <a:gd name="T25" fmla="*/ 40 h 50"/>
                <a:gd name="T26" fmla="*/ 114 w 132"/>
                <a:gd name="T27" fmla="*/ 31 h 50"/>
                <a:gd name="T28" fmla="*/ 81 w 132"/>
                <a:gd name="T29" fmla="*/ 15 h 50"/>
                <a:gd name="T30" fmla="*/ 41 w 132"/>
                <a:gd name="T31" fmla="*/ 0 h 50"/>
                <a:gd name="T32" fmla="*/ 16 w 132"/>
                <a:gd name="T33" fmla="*/ 8 h 50"/>
                <a:gd name="T34" fmla="*/ 0 w 132"/>
                <a:gd name="T35" fmla="*/ 24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50"/>
                <a:gd name="T56" fmla="*/ 132 w 132"/>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solidFill>
              <a:srgbClr val="FFC993"/>
            </a:solidFill>
            <a:ln w="9525" cap="rnd">
              <a:solidFill>
                <a:schemeClr val="tx1"/>
              </a:solidFill>
              <a:round/>
              <a:headEnd/>
              <a:tailEnd/>
            </a:ln>
          </p:spPr>
          <p:txBody>
            <a:bodyPr/>
            <a:lstStyle/>
            <a:p>
              <a:endParaRPr lang="en-US"/>
            </a:p>
          </p:txBody>
        </p:sp>
        <p:sp>
          <p:nvSpPr>
            <p:cNvPr id="399564" name="Freeform 200"/>
            <p:cNvSpPr>
              <a:spLocks/>
            </p:cNvSpPr>
            <p:nvPr/>
          </p:nvSpPr>
          <p:spPr bwMode="auto">
            <a:xfrm>
              <a:off x="1442" y="2621"/>
              <a:ext cx="20" cy="31"/>
            </a:xfrm>
            <a:custGeom>
              <a:avLst/>
              <a:gdLst>
                <a:gd name="T0" fmla="*/ 0 w 17"/>
                <a:gd name="T1" fmla="*/ 0 h 26"/>
                <a:gd name="T2" fmla="*/ 0 w 17"/>
                <a:gd name="T3" fmla="*/ 8 h 26"/>
                <a:gd name="T4" fmla="*/ 16 w 17"/>
                <a:gd name="T5" fmla="*/ 25 h 26"/>
                <a:gd name="T6" fmla="*/ 16 w 17"/>
                <a:gd name="T7" fmla="*/ 8 h 26"/>
                <a:gd name="T8" fmla="*/ 0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0"/>
                  </a:moveTo>
                  <a:lnTo>
                    <a:pt x="0" y="8"/>
                  </a:lnTo>
                  <a:lnTo>
                    <a:pt x="16" y="25"/>
                  </a:lnTo>
                  <a:lnTo>
                    <a:pt x="16" y="8"/>
                  </a:lnTo>
                  <a:lnTo>
                    <a:pt x="0" y="0"/>
                  </a:lnTo>
                </a:path>
              </a:pathLst>
            </a:custGeom>
            <a:solidFill>
              <a:srgbClr val="FFC993"/>
            </a:solidFill>
            <a:ln w="9525" cap="rnd">
              <a:solidFill>
                <a:schemeClr val="tx1"/>
              </a:solidFill>
              <a:round/>
              <a:headEnd/>
              <a:tailEnd/>
            </a:ln>
          </p:spPr>
          <p:txBody>
            <a:bodyPr/>
            <a:lstStyle/>
            <a:p>
              <a:endParaRPr lang="en-US"/>
            </a:p>
          </p:txBody>
        </p:sp>
        <p:sp>
          <p:nvSpPr>
            <p:cNvPr id="399565" name="Freeform 201"/>
            <p:cNvSpPr>
              <a:spLocks/>
            </p:cNvSpPr>
            <p:nvPr/>
          </p:nvSpPr>
          <p:spPr bwMode="auto">
            <a:xfrm>
              <a:off x="1308" y="1663"/>
              <a:ext cx="106" cy="108"/>
            </a:xfrm>
            <a:custGeom>
              <a:avLst/>
              <a:gdLst>
                <a:gd name="T0" fmla="*/ 0 w 89"/>
                <a:gd name="T1" fmla="*/ 73 h 91"/>
                <a:gd name="T2" fmla="*/ 15 w 89"/>
                <a:gd name="T3" fmla="*/ 73 h 91"/>
                <a:gd name="T4" fmla="*/ 15 w 89"/>
                <a:gd name="T5" fmla="*/ 90 h 91"/>
                <a:gd name="T6" fmla="*/ 31 w 89"/>
                <a:gd name="T7" fmla="*/ 90 h 91"/>
                <a:gd name="T8" fmla="*/ 47 w 89"/>
                <a:gd name="T9" fmla="*/ 65 h 91"/>
                <a:gd name="T10" fmla="*/ 56 w 89"/>
                <a:gd name="T11" fmla="*/ 65 h 91"/>
                <a:gd name="T12" fmla="*/ 72 w 89"/>
                <a:gd name="T13" fmla="*/ 81 h 91"/>
                <a:gd name="T14" fmla="*/ 88 w 89"/>
                <a:gd name="T15" fmla="*/ 65 h 91"/>
                <a:gd name="T16" fmla="*/ 72 w 89"/>
                <a:gd name="T17" fmla="*/ 65 h 91"/>
                <a:gd name="T18" fmla="*/ 56 w 89"/>
                <a:gd name="T19" fmla="*/ 40 h 91"/>
                <a:gd name="T20" fmla="*/ 31 w 89"/>
                <a:gd name="T21" fmla="*/ 16 h 91"/>
                <a:gd name="T22" fmla="*/ 25 w 89"/>
                <a:gd name="T23" fmla="*/ 0 h 91"/>
                <a:gd name="T24" fmla="*/ 15 w 89"/>
                <a:gd name="T25" fmla="*/ 16 h 91"/>
                <a:gd name="T26" fmla="*/ 6 w 89"/>
                <a:gd name="T27" fmla="*/ 25 h 91"/>
                <a:gd name="T28" fmla="*/ 15 w 89"/>
                <a:gd name="T29" fmla="*/ 65 h 91"/>
                <a:gd name="T30" fmla="*/ 0 w 89"/>
                <a:gd name="T31" fmla="*/ 73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91"/>
                <a:gd name="T50" fmla="*/ 89 w 89"/>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solidFill>
              <a:srgbClr val="7DFFB8"/>
            </a:solidFill>
            <a:ln w="9525" cap="rnd">
              <a:solidFill>
                <a:schemeClr val="tx1"/>
              </a:solidFill>
              <a:round/>
              <a:headEnd/>
              <a:tailEnd/>
            </a:ln>
          </p:spPr>
          <p:txBody>
            <a:bodyPr/>
            <a:lstStyle/>
            <a:p>
              <a:endParaRPr lang="en-US"/>
            </a:p>
          </p:txBody>
        </p:sp>
        <p:sp>
          <p:nvSpPr>
            <p:cNvPr id="399566" name="Freeform 202"/>
            <p:cNvSpPr>
              <a:spLocks/>
            </p:cNvSpPr>
            <p:nvPr/>
          </p:nvSpPr>
          <p:spPr bwMode="auto">
            <a:xfrm>
              <a:off x="1461" y="1576"/>
              <a:ext cx="31" cy="49"/>
            </a:xfrm>
            <a:custGeom>
              <a:avLst/>
              <a:gdLst>
                <a:gd name="T0" fmla="*/ 0 w 26"/>
                <a:gd name="T1" fmla="*/ 25 h 41"/>
                <a:gd name="T2" fmla="*/ 0 w 26"/>
                <a:gd name="T3" fmla="*/ 40 h 41"/>
                <a:gd name="T4" fmla="*/ 17 w 26"/>
                <a:gd name="T5" fmla="*/ 31 h 41"/>
                <a:gd name="T6" fmla="*/ 25 w 26"/>
                <a:gd name="T7" fmla="*/ 25 h 41"/>
                <a:gd name="T8" fmla="*/ 25 w 26"/>
                <a:gd name="T9" fmla="*/ 16 h 41"/>
                <a:gd name="T10" fmla="*/ 25 w 26"/>
                <a:gd name="T11" fmla="*/ 0 h 41"/>
                <a:gd name="T12" fmla="*/ 9 w 26"/>
                <a:gd name="T13" fmla="*/ 0 h 41"/>
                <a:gd name="T14" fmla="*/ 0 w 26"/>
                <a:gd name="T15" fmla="*/ 25 h 41"/>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1"/>
                <a:gd name="T26" fmla="*/ 26 w 2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1">
                  <a:moveTo>
                    <a:pt x="0" y="25"/>
                  </a:moveTo>
                  <a:lnTo>
                    <a:pt x="0" y="40"/>
                  </a:lnTo>
                  <a:lnTo>
                    <a:pt x="17" y="31"/>
                  </a:lnTo>
                  <a:lnTo>
                    <a:pt x="25" y="25"/>
                  </a:lnTo>
                  <a:lnTo>
                    <a:pt x="25" y="16"/>
                  </a:lnTo>
                  <a:lnTo>
                    <a:pt x="25" y="0"/>
                  </a:lnTo>
                  <a:lnTo>
                    <a:pt x="9" y="0"/>
                  </a:lnTo>
                  <a:lnTo>
                    <a:pt x="0" y="25"/>
                  </a:lnTo>
                </a:path>
              </a:pathLst>
            </a:custGeom>
            <a:solidFill>
              <a:srgbClr val="7DFFB8"/>
            </a:solidFill>
            <a:ln w="9525" cap="rnd">
              <a:solidFill>
                <a:schemeClr val="tx1"/>
              </a:solidFill>
              <a:round/>
              <a:headEnd/>
              <a:tailEnd/>
            </a:ln>
          </p:spPr>
          <p:txBody>
            <a:bodyPr/>
            <a:lstStyle/>
            <a:p>
              <a:endParaRPr lang="en-US"/>
            </a:p>
          </p:txBody>
        </p:sp>
        <p:sp>
          <p:nvSpPr>
            <p:cNvPr id="399567" name="Freeform 203"/>
            <p:cNvSpPr>
              <a:spLocks/>
            </p:cNvSpPr>
            <p:nvPr/>
          </p:nvSpPr>
          <p:spPr bwMode="auto">
            <a:xfrm>
              <a:off x="1403" y="1313"/>
              <a:ext cx="70" cy="52"/>
            </a:xfrm>
            <a:custGeom>
              <a:avLst/>
              <a:gdLst>
                <a:gd name="T0" fmla="*/ 0 w 58"/>
                <a:gd name="T1" fmla="*/ 0 h 43"/>
                <a:gd name="T2" fmla="*/ 0 w 58"/>
                <a:gd name="T3" fmla="*/ 17 h 43"/>
                <a:gd name="T4" fmla="*/ 0 w 58"/>
                <a:gd name="T5" fmla="*/ 42 h 43"/>
                <a:gd name="T6" fmla="*/ 25 w 58"/>
                <a:gd name="T7" fmla="*/ 42 h 43"/>
                <a:gd name="T8" fmla="*/ 32 w 58"/>
                <a:gd name="T9" fmla="*/ 42 h 43"/>
                <a:gd name="T10" fmla="*/ 57 w 58"/>
                <a:gd name="T11" fmla="*/ 42 h 43"/>
                <a:gd name="T12" fmla="*/ 57 w 58"/>
                <a:gd name="T13" fmla="*/ 34 h 43"/>
                <a:gd name="T14" fmla="*/ 48 w 58"/>
                <a:gd name="T15" fmla="*/ 9 h 43"/>
                <a:gd name="T16" fmla="*/ 41 w 58"/>
                <a:gd name="T17" fmla="*/ 0 h 43"/>
                <a:gd name="T18" fmla="*/ 17 w 58"/>
                <a:gd name="T19" fmla="*/ 0 h 43"/>
                <a:gd name="T20" fmla="*/ 0 w 58"/>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3"/>
                <a:gd name="T35" fmla="*/ 58 w 5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568" name="Freeform 204"/>
            <p:cNvSpPr>
              <a:spLocks/>
            </p:cNvSpPr>
            <p:nvPr/>
          </p:nvSpPr>
          <p:spPr bwMode="auto">
            <a:xfrm>
              <a:off x="1519" y="491"/>
              <a:ext cx="942" cy="1387"/>
            </a:xfrm>
            <a:custGeom>
              <a:avLst/>
              <a:gdLst>
                <a:gd name="T0" fmla="*/ 40 w 788"/>
                <a:gd name="T1" fmla="*/ 470 h 1160"/>
                <a:gd name="T2" fmla="*/ 25 w 788"/>
                <a:gd name="T3" fmla="*/ 528 h 1160"/>
                <a:gd name="T4" fmla="*/ 57 w 788"/>
                <a:gd name="T5" fmla="*/ 575 h 1160"/>
                <a:gd name="T6" fmla="*/ 147 w 788"/>
                <a:gd name="T7" fmla="*/ 575 h 1160"/>
                <a:gd name="T8" fmla="*/ 211 w 788"/>
                <a:gd name="T9" fmla="*/ 657 h 1160"/>
                <a:gd name="T10" fmla="*/ 221 w 788"/>
                <a:gd name="T11" fmla="*/ 746 h 1160"/>
                <a:gd name="T12" fmla="*/ 227 w 788"/>
                <a:gd name="T13" fmla="*/ 794 h 1160"/>
                <a:gd name="T14" fmla="*/ 261 w 788"/>
                <a:gd name="T15" fmla="*/ 802 h 1160"/>
                <a:gd name="T16" fmla="*/ 244 w 788"/>
                <a:gd name="T17" fmla="*/ 818 h 1160"/>
                <a:gd name="T18" fmla="*/ 252 w 788"/>
                <a:gd name="T19" fmla="*/ 874 h 1160"/>
                <a:gd name="T20" fmla="*/ 293 w 788"/>
                <a:gd name="T21" fmla="*/ 874 h 1160"/>
                <a:gd name="T22" fmla="*/ 252 w 788"/>
                <a:gd name="T23" fmla="*/ 914 h 1160"/>
                <a:gd name="T24" fmla="*/ 276 w 788"/>
                <a:gd name="T25" fmla="*/ 1038 h 1160"/>
                <a:gd name="T26" fmla="*/ 349 w 788"/>
                <a:gd name="T27" fmla="*/ 1135 h 1160"/>
                <a:gd name="T28" fmla="*/ 398 w 788"/>
                <a:gd name="T29" fmla="*/ 1101 h 1160"/>
                <a:gd name="T30" fmla="*/ 423 w 788"/>
                <a:gd name="T31" fmla="*/ 1029 h 1160"/>
                <a:gd name="T32" fmla="*/ 430 w 788"/>
                <a:gd name="T33" fmla="*/ 996 h 1160"/>
                <a:gd name="T34" fmla="*/ 537 w 788"/>
                <a:gd name="T35" fmla="*/ 914 h 1160"/>
                <a:gd name="T36" fmla="*/ 641 w 788"/>
                <a:gd name="T37" fmla="*/ 859 h 1160"/>
                <a:gd name="T38" fmla="*/ 600 w 788"/>
                <a:gd name="T39" fmla="*/ 843 h 1160"/>
                <a:gd name="T40" fmla="*/ 609 w 788"/>
                <a:gd name="T41" fmla="*/ 802 h 1160"/>
                <a:gd name="T42" fmla="*/ 641 w 788"/>
                <a:gd name="T43" fmla="*/ 836 h 1160"/>
                <a:gd name="T44" fmla="*/ 625 w 788"/>
                <a:gd name="T45" fmla="*/ 746 h 1160"/>
                <a:gd name="T46" fmla="*/ 641 w 788"/>
                <a:gd name="T47" fmla="*/ 722 h 1160"/>
                <a:gd name="T48" fmla="*/ 674 w 788"/>
                <a:gd name="T49" fmla="*/ 688 h 1160"/>
                <a:gd name="T50" fmla="*/ 699 w 788"/>
                <a:gd name="T51" fmla="*/ 649 h 1160"/>
                <a:gd name="T52" fmla="*/ 682 w 788"/>
                <a:gd name="T53" fmla="*/ 575 h 1160"/>
                <a:gd name="T54" fmla="*/ 674 w 788"/>
                <a:gd name="T55" fmla="*/ 535 h 1160"/>
                <a:gd name="T56" fmla="*/ 690 w 788"/>
                <a:gd name="T57" fmla="*/ 470 h 1160"/>
                <a:gd name="T58" fmla="*/ 739 w 788"/>
                <a:gd name="T59" fmla="*/ 301 h 1160"/>
                <a:gd name="T60" fmla="*/ 731 w 788"/>
                <a:gd name="T61" fmla="*/ 187 h 1160"/>
                <a:gd name="T62" fmla="*/ 650 w 788"/>
                <a:gd name="T63" fmla="*/ 252 h 1160"/>
                <a:gd name="T64" fmla="*/ 666 w 788"/>
                <a:gd name="T65" fmla="*/ 187 h 1160"/>
                <a:gd name="T66" fmla="*/ 634 w 788"/>
                <a:gd name="T67" fmla="*/ 196 h 1160"/>
                <a:gd name="T68" fmla="*/ 553 w 788"/>
                <a:gd name="T69" fmla="*/ 162 h 1160"/>
                <a:gd name="T70" fmla="*/ 659 w 788"/>
                <a:gd name="T71" fmla="*/ 137 h 1160"/>
                <a:gd name="T72" fmla="*/ 634 w 788"/>
                <a:gd name="T73" fmla="*/ 74 h 1160"/>
                <a:gd name="T74" fmla="*/ 479 w 788"/>
                <a:gd name="T75" fmla="*/ 0 h 1160"/>
                <a:gd name="T76" fmla="*/ 333 w 788"/>
                <a:gd name="T77" fmla="*/ 130 h 1160"/>
                <a:gd name="T78" fmla="*/ 244 w 788"/>
                <a:gd name="T79" fmla="*/ 137 h 1160"/>
                <a:gd name="T80" fmla="*/ 155 w 788"/>
                <a:gd name="T81" fmla="*/ 221 h 1160"/>
                <a:gd name="T82" fmla="*/ 82 w 788"/>
                <a:gd name="T83" fmla="*/ 292 h 1160"/>
                <a:gd name="T84" fmla="*/ 115 w 788"/>
                <a:gd name="T85" fmla="*/ 358 h 1160"/>
                <a:gd name="T86" fmla="*/ 9 w 788"/>
                <a:gd name="T87" fmla="*/ 429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8"/>
                <a:gd name="T133" fmla="*/ 0 h 1160"/>
                <a:gd name="T134" fmla="*/ 788 w 788"/>
                <a:gd name="T135" fmla="*/ 1160 h 1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8" h="1160">
                  <a:moveTo>
                    <a:pt x="0" y="463"/>
                  </a:moveTo>
                  <a:lnTo>
                    <a:pt x="25" y="478"/>
                  </a:lnTo>
                  <a:lnTo>
                    <a:pt x="40" y="470"/>
                  </a:lnTo>
                  <a:lnTo>
                    <a:pt x="40" y="495"/>
                  </a:lnTo>
                  <a:lnTo>
                    <a:pt x="65" y="510"/>
                  </a:lnTo>
                  <a:lnTo>
                    <a:pt x="25" y="528"/>
                  </a:lnTo>
                  <a:lnTo>
                    <a:pt x="57" y="551"/>
                  </a:lnTo>
                  <a:lnTo>
                    <a:pt x="50" y="560"/>
                  </a:lnTo>
                  <a:lnTo>
                    <a:pt x="57" y="575"/>
                  </a:lnTo>
                  <a:lnTo>
                    <a:pt x="90" y="584"/>
                  </a:lnTo>
                  <a:lnTo>
                    <a:pt x="99" y="575"/>
                  </a:lnTo>
                  <a:lnTo>
                    <a:pt x="147" y="575"/>
                  </a:lnTo>
                  <a:lnTo>
                    <a:pt x="196" y="600"/>
                  </a:lnTo>
                  <a:lnTo>
                    <a:pt x="196" y="615"/>
                  </a:lnTo>
                  <a:lnTo>
                    <a:pt x="211" y="657"/>
                  </a:lnTo>
                  <a:lnTo>
                    <a:pt x="211" y="681"/>
                  </a:lnTo>
                  <a:lnTo>
                    <a:pt x="227" y="697"/>
                  </a:lnTo>
                  <a:lnTo>
                    <a:pt x="221" y="746"/>
                  </a:lnTo>
                  <a:lnTo>
                    <a:pt x="227" y="762"/>
                  </a:lnTo>
                  <a:lnTo>
                    <a:pt x="227" y="777"/>
                  </a:lnTo>
                  <a:lnTo>
                    <a:pt x="227" y="794"/>
                  </a:lnTo>
                  <a:lnTo>
                    <a:pt x="244" y="794"/>
                  </a:lnTo>
                  <a:lnTo>
                    <a:pt x="252" y="777"/>
                  </a:lnTo>
                  <a:lnTo>
                    <a:pt x="261" y="802"/>
                  </a:lnTo>
                  <a:lnTo>
                    <a:pt x="276" y="811"/>
                  </a:lnTo>
                  <a:lnTo>
                    <a:pt x="284" y="827"/>
                  </a:lnTo>
                  <a:lnTo>
                    <a:pt x="244" y="818"/>
                  </a:lnTo>
                  <a:lnTo>
                    <a:pt x="236" y="836"/>
                  </a:lnTo>
                  <a:lnTo>
                    <a:pt x="236" y="859"/>
                  </a:lnTo>
                  <a:lnTo>
                    <a:pt x="252" y="874"/>
                  </a:lnTo>
                  <a:lnTo>
                    <a:pt x="268" y="867"/>
                  </a:lnTo>
                  <a:lnTo>
                    <a:pt x="284" y="851"/>
                  </a:lnTo>
                  <a:lnTo>
                    <a:pt x="293" y="874"/>
                  </a:lnTo>
                  <a:lnTo>
                    <a:pt x="284" y="899"/>
                  </a:lnTo>
                  <a:lnTo>
                    <a:pt x="268" y="899"/>
                  </a:lnTo>
                  <a:lnTo>
                    <a:pt x="252" y="914"/>
                  </a:lnTo>
                  <a:lnTo>
                    <a:pt x="252" y="980"/>
                  </a:lnTo>
                  <a:lnTo>
                    <a:pt x="268" y="996"/>
                  </a:lnTo>
                  <a:lnTo>
                    <a:pt x="276" y="1038"/>
                  </a:lnTo>
                  <a:lnTo>
                    <a:pt x="308" y="1119"/>
                  </a:lnTo>
                  <a:lnTo>
                    <a:pt x="324" y="1135"/>
                  </a:lnTo>
                  <a:lnTo>
                    <a:pt x="349" y="1135"/>
                  </a:lnTo>
                  <a:lnTo>
                    <a:pt x="373" y="1159"/>
                  </a:lnTo>
                  <a:lnTo>
                    <a:pt x="383" y="1150"/>
                  </a:lnTo>
                  <a:lnTo>
                    <a:pt x="398" y="1101"/>
                  </a:lnTo>
                  <a:lnTo>
                    <a:pt x="398" y="1085"/>
                  </a:lnTo>
                  <a:lnTo>
                    <a:pt x="414" y="1061"/>
                  </a:lnTo>
                  <a:lnTo>
                    <a:pt x="423" y="1029"/>
                  </a:lnTo>
                  <a:lnTo>
                    <a:pt x="414" y="1013"/>
                  </a:lnTo>
                  <a:lnTo>
                    <a:pt x="423" y="1013"/>
                  </a:lnTo>
                  <a:lnTo>
                    <a:pt x="430" y="996"/>
                  </a:lnTo>
                  <a:lnTo>
                    <a:pt x="463" y="996"/>
                  </a:lnTo>
                  <a:lnTo>
                    <a:pt x="479" y="980"/>
                  </a:lnTo>
                  <a:lnTo>
                    <a:pt x="537" y="914"/>
                  </a:lnTo>
                  <a:lnTo>
                    <a:pt x="553" y="914"/>
                  </a:lnTo>
                  <a:lnTo>
                    <a:pt x="585" y="899"/>
                  </a:lnTo>
                  <a:lnTo>
                    <a:pt x="641" y="859"/>
                  </a:lnTo>
                  <a:lnTo>
                    <a:pt x="650" y="843"/>
                  </a:lnTo>
                  <a:lnTo>
                    <a:pt x="618" y="836"/>
                  </a:lnTo>
                  <a:lnTo>
                    <a:pt x="600" y="843"/>
                  </a:lnTo>
                  <a:lnTo>
                    <a:pt x="600" y="836"/>
                  </a:lnTo>
                  <a:lnTo>
                    <a:pt x="618" y="818"/>
                  </a:lnTo>
                  <a:lnTo>
                    <a:pt x="609" y="802"/>
                  </a:lnTo>
                  <a:lnTo>
                    <a:pt x="625" y="794"/>
                  </a:lnTo>
                  <a:lnTo>
                    <a:pt x="634" y="827"/>
                  </a:lnTo>
                  <a:lnTo>
                    <a:pt x="641" y="836"/>
                  </a:lnTo>
                  <a:lnTo>
                    <a:pt x="659" y="827"/>
                  </a:lnTo>
                  <a:lnTo>
                    <a:pt x="659" y="794"/>
                  </a:lnTo>
                  <a:lnTo>
                    <a:pt x="625" y="746"/>
                  </a:lnTo>
                  <a:lnTo>
                    <a:pt x="659" y="762"/>
                  </a:lnTo>
                  <a:lnTo>
                    <a:pt x="659" y="730"/>
                  </a:lnTo>
                  <a:lnTo>
                    <a:pt x="641" y="722"/>
                  </a:lnTo>
                  <a:lnTo>
                    <a:pt x="666" y="705"/>
                  </a:lnTo>
                  <a:lnTo>
                    <a:pt x="674" y="705"/>
                  </a:lnTo>
                  <a:lnTo>
                    <a:pt x="674" y="688"/>
                  </a:lnTo>
                  <a:lnTo>
                    <a:pt x="666" y="681"/>
                  </a:lnTo>
                  <a:lnTo>
                    <a:pt x="690" y="672"/>
                  </a:lnTo>
                  <a:lnTo>
                    <a:pt x="699" y="649"/>
                  </a:lnTo>
                  <a:lnTo>
                    <a:pt x="682" y="649"/>
                  </a:lnTo>
                  <a:lnTo>
                    <a:pt x="690" y="625"/>
                  </a:lnTo>
                  <a:lnTo>
                    <a:pt x="682" y="575"/>
                  </a:lnTo>
                  <a:lnTo>
                    <a:pt x="666" y="568"/>
                  </a:lnTo>
                  <a:lnTo>
                    <a:pt x="666" y="544"/>
                  </a:lnTo>
                  <a:lnTo>
                    <a:pt x="674" y="535"/>
                  </a:lnTo>
                  <a:lnTo>
                    <a:pt x="699" y="544"/>
                  </a:lnTo>
                  <a:lnTo>
                    <a:pt x="706" y="528"/>
                  </a:lnTo>
                  <a:lnTo>
                    <a:pt x="690" y="470"/>
                  </a:lnTo>
                  <a:lnTo>
                    <a:pt x="690" y="445"/>
                  </a:lnTo>
                  <a:lnTo>
                    <a:pt x="690" y="413"/>
                  </a:lnTo>
                  <a:lnTo>
                    <a:pt x="739" y="301"/>
                  </a:lnTo>
                  <a:lnTo>
                    <a:pt x="787" y="227"/>
                  </a:lnTo>
                  <a:lnTo>
                    <a:pt x="771" y="202"/>
                  </a:lnTo>
                  <a:lnTo>
                    <a:pt x="731" y="187"/>
                  </a:lnTo>
                  <a:lnTo>
                    <a:pt x="706" y="221"/>
                  </a:lnTo>
                  <a:lnTo>
                    <a:pt x="690" y="211"/>
                  </a:lnTo>
                  <a:lnTo>
                    <a:pt x="650" y="252"/>
                  </a:lnTo>
                  <a:lnTo>
                    <a:pt x="618" y="268"/>
                  </a:lnTo>
                  <a:lnTo>
                    <a:pt x="634" y="227"/>
                  </a:lnTo>
                  <a:lnTo>
                    <a:pt x="666" y="187"/>
                  </a:lnTo>
                  <a:lnTo>
                    <a:pt x="659" y="162"/>
                  </a:lnTo>
                  <a:lnTo>
                    <a:pt x="634" y="171"/>
                  </a:lnTo>
                  <a:lnTo>
                    <a:pt x="634" y="196"/>
                  </a:lnTo>
                  <a:lnTo>
                    <a:pt x="618" y="202"/>
                  </a:lnTo>
                  <a:lnTo>
                    <a:pt x="618" y="162"/>
                  </a:lnTo>
                  <a:lnTo>
                    <a:pt x="553" y="162"/>
                  </a:lnTo>
                  <a:lnTo>
                    <a:pt x="577" y="146"/>
                  </a:lnTo>
                  <a:lnTo>
                    <a:pt x="609" y="155"/>
                  </a:lnTo>
                  <a:lnTo>
                    <a:pt x="659" y="137"/>
                  </a:lnTo>
                  <a:lnTo>
                    <a:pt x="682" y="114"/>
                  </a:lnTo>
                  <a:lnTo>
                    <a:pt x="659" y="90"/>
                  </a:lnTo>
                  <a:lnTo>
                    <a:pt x="634" y="74"/>
                  </a:lnTo>
                  <a:lnTo>
                    <a:pt x="618" y="50"/>
                  </a:lnTo>
                  <a:lnTo>
                    <a:pt x="585" y="16"/>
                  </a:lnTo>
                  <a:lnTo>
                    <a:pt x="479" y="0"/>
                  </a:lnTo>
                  <a:lnTo>
                    <a:pt x="373" y="50"/>
                  </a:lnTo>
                  <a:lnTo>
                    <a:pt x="341" y="90"/>
                  </a:lnTo>
                  <a:lnTo>
                    <a:pt x="333" y="130"/>
                  </a:lnTo>
                  <a:lnTo>
                    <a:pt x="293" y="130"/>
                  </a:lnTo>
                  <a:lnTo>
                    <a:pt x="284" y="171"/>
                  </a:lnTo>
                  <a:lnTo>
                    <a:pt x="244" y="137"/>
                  </a:lnTo>
                  <a:lnTo>
                    <a:pt x="179" y="162"/>
                  </a:lnTo>
                  <a:lnTo>
                    <a:pt x="147" y="196"/>
                  </a:lnTo>
                  <a:lnTo>
                    <a:pt x="155" y="221"/>
                  </a:lnTo>
                  <a:lnTo>
                    <a:pt x="147" y="243"/>
                  </a:lnTo>
                  <a:lnTo>
                    <a:pt x="122" y="243"/>
                  </a:lnTo>
                  <a:lnTo>
                    <a:pt x="82" y="292"/>
                  </a:lnTo>
                  <a:lnTo>
                    <a:pt x="74" y="333"/>
                  </a:lnTo>
                  <a:lnTo>
                    <a:pt x="106" y="333"/>
                  </a:lnTo>
                  <a:lnTo>
                    <a:pt x="115" y="358"/>
                  </a:lnTo>
                  <a:lnTo>
                    <a:pt x="99" y="389"/>
                  </a:lnTo>
                  <a:lnTo>
                    <a:pt x="57" y="405"/>
                  </a:lnTo>
                  <a:lnTo>
                    <a:pt x="9" y="429"/>
                  </a:lnTo>
                  <a:lnTo>
                    <a:pt x="0" y="463"/>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569" name="Freeform 205"/>
            <p:cNvSpPr>
              <a:spLocks/>
            </p:cNvSpPr>
            <p:nvPr/>
          </p:nvSpPr>
          <p:spPr bwMode="auto">
            <a:xfrm>
              <a:off x="4157" y="937"/>
              <a:ext cx="90" cy="117"/>
            </a:xfrm>
            <a:custGeom>
              <a:avLst/>
              <a:gdLst>
                <a:gd name="T0" fmla="*/ 0 w 75"/>
                <a:gd name="T1" fmla="*/ 97 h 98"/>
                <a:gd name="T2" fmla="*/ 25 w 75"/>
                <a:gd name="T3" fmla="*/ 90 h 98"/>
                <a:gd name="T4" fmla="*/ 49 w 75"/>
                <a:gd name="T5" fmla="*/ 90 h 98"/>
                <a:gd name="T6" fmla="*/ 74 w 75"/>
                <a:gd name="T7" fmla="*/ 72 h 98"/>
                <a:gd name="T8" fmla="*/ 74 w 75"/>
                <a:gd name="T9" fmla="*/ 40 h 98"/>
                <a:gd name="T10" fmla="*/ 40 w 75"/>
                <a:gd name="T11" fmla="*/ 0 h 98"/>
                <a:gd name="T12" fmla="*/ 25 w 75"/>
                <a:gd name="T13" fmla="*/ 16 h 98"/>
                <a:gd name="T14" fmla="*/ 0 w 75"/>
                <a:gd name="T15" fmla="*/ 97 h 98"/>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98"/>
                <a:gd name="T26" fmla="*/ 75 w 75"/>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98">
                  <a:moveTo>
                    <a:pt x="0" y="97"/>
                  </a:moveTo>
                  <a:lnTo>
                    <a:pt x="25" y="90"/>
                  </a:lnTo>
                  <a:lnTo>
                    <a:pt x="49" y="90"/>
                  </a:lnTo>
                  <a:lnTo>
                    <a:pt x="74" y="72"/>
                  </a:lnTo>
                  <a:lnTo>
                    <a:pt x="74" y="40"/>
                  </a:lnTo>
                  <a:lnTo>
                    <a:pt x="40" y="0"/>
                  </a:lnTo>
                  <a:lnTo>
                    <a:pt x="25" y="16"/>
                  </a:lnTo>
                  <a:lnTo>
                    <a:pt x="0" y="97"/>
                  </a:lnTo>
                </a:path>
              </a:pathLst>
            </a:custGeom>
            <a:solidFill>
              <a:srgbClr val="FFFF53"/>
            </a:solidFill>
            <a:ln w="9525" cap="rnd">
              <a:solidFill>
                <a:schemeClr val="tx1"/>
              </a:solidFill>
              <a:round/>
              <a:headEnd/>
              <a:tailEnd/>
            </a:ln>
          </p:spPr>
          <p:txBody>
            <a:bodyPr/>
            <a:lstStyle/>
            <a:p>
              <a:endParaRPr lang="en-US"/>
            </a:p>
          </p:txBody>
        </p:sp>
        <p:sp>
          <p:nvSpPr>
            <p:cNvPr id="399570" name="Freeform 206"/>
            <p:cNvSpPr>
              <a:spLocks/>
            </p:cNvSpPr>
            <p:nvPr/>
          </p:nvSpPr>
          <p:spPr bwMode="auto">
            <a:xfrm>
              <a:off x="4032" y="773"/>
              <a:ext cx="146" cy="225"/>
            </a:xfrm>
            <a:custGeom>
              <a:avLst/>
              <a:gdLst>
                <a:gd name="T0" fmla="*/ 0 w 122"/>
                <a:gd name="T1" fmla="*/ 97 h 188"/>
                <a:gd name="T2" fmla="*/ 8 w 122"/>
                <a:gd name="T3" fmla="*/ 122 h 188"/>
                <a:gd name="T4" fmla="*/ 40 w 122"/>
                <a:gd name="T5" fmla="*/ 137 h 188"/>
                <a:gd name="T6" fmla="*/ 49 w 122"/>
                <a:gd name="T7" fmla="*/ 162 h 188"/>
                <a:gd name="T8" fmla="*/ 98 w 122"/>
                <a:gd name="T9" fmla="*/ 187 h 188"/>
                <a:gd name="T10" fmla="*/ 114 w 122"/>
                <a:gd name="T11" fmla="*/ 177 h 188"/>
                <a:gd name="T12" fmla="*/ 114 w 122"/>
                <a:gd name="T13" fmla="*/ 153 h 188"/>
                <a:gd name="T14" fmla="*/ 121 w 122"/>
                <a:gd name="T15" fmla="*/ 122 h 188"/>
                <a:gd name="T16" fmla="*/ 105 w 122"/>
                <a:gd name="T17" fmla="*/ 97 h 188"/>
                <a:gd name="T18" fmla="*/ 80 w 122"/>
                <a:gd name="T19" fmla="*/ 88 h 188"/>
                <a:gd name="T20" fmla="*/ 80 w 122"/>
                <a:gd name="T21" fmla="*/ 65 h 188"/>
                <a:gd name="T22" fmla="*/ 80 w 122"/>
                <a:gd name="T23" fmla="*/ 40 h 188"/>
                <a:gd name="T24" fmla="*/ 56 w 122"/>
                <a:gd name="T25" fmla="*/ 0 h 188"/>
                <a:gd name="T26" fmla="*/ 33 w 122"/>
                <a:gd name="T27" fmla="*/ 32 h 188"/>
                <a:gd name="T28" fmla="*/ 25 w 122"/>
                <a:gd name="T29" fmla="*/ 65 h 188"/>
                <a:gd name="T30" fmla="*/ 0 w 122"/>
                <a:gd name="T31" fmla="*/ 97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88"/>
                <a:gd name="T50" fmla="*/ 122 w 122"/>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571" name="Freeform 207"/>
            <p:cNvSpPr>
              <a:spLocks/>
            </p:cNvSpPr>
            <p:nvPr/>
          </p:nvSpPr>
          <p:spPr bwMode="auto">
            <a:xfrm>
              <a:off x="3499" y="755"/>
              <a:ext cx="136" cy="125"/>
            </a:xfrm>
            <a:custGeom>
              <a:avLst/>
              <a:gdLst>
                <a:gd name="T0" fmla="*/ 0 w 114"/>
                <a:gd name="T1" fmla="*/ 103 h 104"/>
                <a:gd name="T2" fmla="*/ 25 w 114"/>
                <a:gd name="T3" fmla="*/ 103 h 104"/>
                <a:gd name="T4" fmla="*/ 41 w 114"/>
                <a:gd name="T5" fmla="*/ 80 h 104"/>
                <a:gd name="T6" fmla="*/ 73 w 114"/>
                <a:gd name="T7" fmla="*/ 87 h 104"/>
                <a:gd name="T8" fmla="*/ 81 w 114"/>
                <a:gd name="T9" fmla="*/ 80 h 104"/>
                <a:gd name="T10" fmla="*/ 81 w 114"/>
                <a:gd name="T11" fmla="*/ 47 h 104"/>
                <a:gd name="T12" fmla="*/ 97 w 114"/>
                <a:gd name="T13" fmla="*/ 47 h 104"/>
                <a:gd name="T14" fmla="*/ 113 w 114"/>
                <a:gd name="T15" fmla="*/ 40 h 104"/>
                <a:gd name="T16" fmla="*/ 106 w 114"/>
                <a:gd name="T17" fmla="*/ 0 h 104"/>
                <a:gd name="T18" fmla="*/ 88 w 114"/>
                <a:gd name="T19" fmla="*/ 22 h 104"/>
                <a:gd name="T20" fmla="*/ 81 w 114"/>
                <a:gd name="T21" fmla="*/ 47 h 104"/>
                <a:gd name="T22" fmla="*/ 48 w 114"/>
                <a:gd name="T23" fmla="*/ 55 h 104"/>
                <a:gd name="T24" fmla="*/ 41 w 114"/>
                <a:gd name="T25" fmla="*/ 80 h 104"/>
                <a:gd name="T26" fmla="*/ 16 w 114"/>
                <a:gd name="T27" fmla="*/ 80 h 104"/>
                <a:gd name="T28" fmla="*/ 0 w 114"/>
                <a:gd name="T29" fmla="*/ 103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04"/>
                <a:gd name="T47" fmla="*/ 114 w 11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solidFill>
              <a:srgbClr val="FFFF53"/>
            </a:solidFill>
            <a:ln w="9525" cap="rnd">
              <a:solidFill>
                <a:schemeClr val="tx1"/>
              </a:solidFill>
              <a:round/>
              <a:headEnd/>
              <a:tailEnd/>
            </a:ln>
          </p:spPr>
          <p:txBody>
            <a:bodyPr/>
            <a:lstStyle/>
            <a:p>
              <a:endParaRPr lang="en-US"/>
            </a:p>
          </p:txBody>
        </p:sp>
        <p:sp>
          <p:nvSpPr>
            <p:cNvPr id="399572" name="Freeform 208"/>
            <p:cNvSpPr>
              <a:spLocks/>
            </p:cNvSpPr>
            <p:nvPr/>
          </p:nvSpPr>
          <p:spPr bwMode="auto">
            <a:xfrm>
              <a:off x="3470" y="725"/>
              <a:ext cx="68" cy="107"/>
            </a:xfrm>
            <a:custGeom>
              <a:avLst/>
              <a:gdLst>
                <a:gd name="T0" fmla="*/ 0 w 57"/>
                <a:gd name="T1" fmla="*/ 80 h 89"/>
                <a:gd name="T2" fmla="*/ 24 w 57"/>
                <a:gd name="T3" fmla="*/ 88 h 89"/>
                <a:gd name="T4" fmla="*/ 56 w 57"/>
                <a:gd name="T5" fmla="*/ 80 h 89"/>
                <a:gd name="T6" fmla="*/ 49 w 57"/>
                <a:gd name="T7" fmla="*/ 65 h 89"/>
                <a:gd name="T8" fmla="*/ 56 w 57"/>
                <a:gd name="T9" fmla="*/ 31 h 89"/>
                <a:gd name="T10" fmla="*/ 56 w 57"/>
                <a:gd name="T11" fmla="*/ 0 h 89"/>
                <a:gd name="T12" fmla="*/ 32 w 57"/>
                <a:gd name="T13" fmla="*/ 25 h 89"/>
                <a:gd name="T14" fmla="*/ 32 w 57"/>
                <a:gd name="T15" fmla="*/ 56 h 89"/>
                <a:gd name="T16" fmla="*/ 7 w 57"/>
                <a:gd name="T17" fmla="*/ 56 h 89"/>
                <a:gd name="T18" fmla="*/ 0 w 57"/>
                <a:gd name="T19" fmla="*/ 8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9"/>
                <a:gd name="T32" fmla="*/ 57 w 5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solidFill>
              <a:srgbClr val="FFFF53"/>
            </a:solidFill>
            <a:ln w="9525" cap="rnd">
              <a:solidFill>
                <a:schemeClr val="tx1"/>
              </a:solidFill>
              <a:round/>
              <a:headEnd/>
              <a:tailEnd/>
            </a:ln>
          </p:spPr>
          <p:txBody>
            <a:bodyPr/>
            <a:lstStyle/>
            <a:p>
              <a:endParaRPr lang="en-US"/>
            </a:p>
          </p:txBody>
        </p:sp>
        <p:sp>
          <p:nvSpPr>
            <p:cNvPr id="399573" name="Freeform 209"/>
            <p:cNvSpPr>
              <a:spLocks/>
            </p:cNvSpPr>
            <p:nvPr/>
          </p:nvSpPr>
          <p:spPr bwMode="auto">
            <a:xfrm>
              <a:off x="3451" y="851"/>
              <a:ext cx="29" cy="20"/>
            </a:xfrm>
            <a:custGeom>
              <a:avLst/>
              <a:gdLst>
                <a:gd name="T0" fmla="*/ 0 w 24"/>
                <a:gd name="T1" fmla="*/ 16 h 17"/>
                <a:gd name="T2" fmla="*/ 23 w 24"/>
                <a:gd name="T3" fmla="*/ 16 h 17"/>
                <a:gd name="T4" fmla="*/ 16 w 24"/>
                <a:gd name="T5" fmla="*/ 0 h 17"/>
                <a:gd name="T6" fmla="*/ 0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23" y="16"/>
                  </a:lnTo>
                  <a:lnTo>
                    <a:pt x="16" y="0"/>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574" name="Freeform 210"/>
            <p:cNvSpPr>
              <a:spLocks/>
            </p:cNvSpPr>
            <p:nvPr/>
          </p:nvSpPr>
          <p:spPr bwMode="auto">
            <a:xfrm>
              <a:off x="3324" y="811"/>
              <a:ext cx="99" cy="79"/>
            </a:xfrm>
            <a:custGeom>
              <a:avLst/>
              <a:gdLst>
                <a:gd name="T0" fmla="*/ 0 w 83"/>
                <a:gd name="T1" fmla="*/ 24 h 66"/>
                <a:gd name="T2" fmla="*/ 16 w 83"/>
                <a:gd name="T3" fmla="*/ 33 h 66"/>
                <a:gd name="T4" fmla="*/ 32 w 83"/>
                <a:gd name="T5" fmla="*/ 33 h 66"/>
                <a:gd name="T6" fmla="*/ 32 w 83"/>
                <a:gd name="T7" fmla="*/ 56 h 66"/>
                <a:gd name="T8" fmla="*/ 48 w 83"/>
                <a:gd name="T9" fmla="*/ 65 h 66"/>
                <a:gd name="T10" fmla="*/ 65 w 83"/>
                <a:gd name="T11" fmla="*/ 56 h 66"/>
                <a:gd name="T12" fmla="*/ 65 w 83"/>
                <a:gd name="T13" fmla="*/ 40 h 66"/>
                <a:gd name="T14" fmla="*/ 82 w 83"/>
                <a:gd name="T15" fmla="*/ 16 h 66"/>
                <a:gd name="T16" fmla="*/ 72 w 83"/>
                <a:gd name="T17" fmla="*/ 8 h 66"/>
                <a:gd name="T18" fmla="*/ 40 w 83"/>
                <a:gd name="T19" fmla="*/ 24 h 66"/>
                <a:gd name="T20" fmla="*/ 40 w 83"/>
                <a:gd name="T21" fmla="*/ 8 h 66"/>
                <a:gd name="T22" fmla="*/ 32 w 83"/>
                <a:gd name="T23" fmla="*/ 0 h 66"/>
                <a:gd name="T24" fmla="*/ 0 w 83"/>
                <a:gd name="T25" fmla="*/ 24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66"/>
                <a:gd name="T41" fmla="*/ 83 w 83"/>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solidFill>
              <a:srgbClr val="FFFF53"/>
            </a:solidFill>
            <a:ln w="9525" cap="rnd">
              <a:solidFill>
                <a:schemeClr val="tx1"/>
              </a:solidFill>
              <a:round/>
              <a:headEnd/>
              <a:tailEnd/>
            </a:ln>
          </p:spPr>
          <p:txBody>
            <a:bodyPr/>
            <a:lstStyle/>
            <a:p>
              <a:endParaRPr lang="en-US"/>
            </a:p>
          </p:txBody>
        </p:sp>
        <p:sp>
          <p:nvSpPr>
            <p:cNvPr id="399575" name="Freeform 211"/>
            <p:cNvSpPr>
              <a:spLocks/>
            </p:cNvSpPr>
            <p:nvPr/>
          </p:nvSpPr>
          <p:spPr bwMode="auto">
            <a:xfrm>
              <a:off x="2809" y="851"/>
              <a:ext cx="245" cy="311"/>
            </a:xfrm>
            <a:custGeom>
              <a:avLst/>
              <a:gdLst>
                <a:gd name="T0" fmla="*/ 0 w 205"/>
                <a:gd name="T1" fmla="*/ 57 h 260"/>
                <a:gd name="T2" fmla="*/ 9 w 205"/>
                <a:gd name="T3" fmla="*/ 122 h 260"/>
                <a:gd name="T4" fmla="*/ 25 w 205"/>
                <a:gd name="T5" fmla="*/ 153 h 260"/>
                <a:gd name="T6" fmla="*/ 50 w 205"/>
                <a:gd name="T7" fmla="*/ 153 h 260"/>
                <a:gd name="T8" fmla="*/ 33 w 205"/>
                <a:gd name="T9" fmla="*/ 169 h 260"/>
                <a:gd name="T10" fmla="*/ 41 w 205"/>
                <a:gd name="T11" fmla="*/ 202 h 260"/>
                <a:gd name="T12" fmla="*/ 75 w 205"/>
                <a:gd name="T13" fmla="*/ 259 h 260"/>
                <a:gd name="T14" fmla="*/ 106 w 205"/>
                <a:gd name="T15" fmla="*/ 144 h 260"/>
                <a:gd name="T16" fmla="*/ 115 w 205"/>
                <a:gd name="T17" fmla="*/ 128 h 260"/>
                <a:gd name="T18" fmla="*/ 121 w 205"/>
                <a:gd name="T19" fmla="*/ 153 h 260"/>
                <a:gd name="T20" fmla="*/ 139 w 205"/>
                <a:gd name="T21" fmla="*/ 169 h 260"/>
                <a:gd name="T22" fmla="*/ 121 w 205"/>
                <a:gd name="T23" fmla="*/ 202 h 260"/>
                <a:gd name="T24" fmla="*/ 146 w 205"/>
                <a:gd name="T25" fmla="*/ 209 h 260"/>
                <a:gd name="T26" fmla="*/ 180 w 205"/>
                <a:gd name="T27" fmla="*/ 186 h 260"/>
                <a:gd name="T28" fmla="*/ 155 w 205"/>
                <a:gd name="T29" fmla="*/ 162 h 260"/>
                <a:gd name="T30" fmla="*/ 130 w 205"/>
                <a:gd name="T31" fmla="*/ 112 h 260"/>
                <a:gd name="T32" fmla="*/ 106 w 205"/>
                <a:gd name="T33" fmla="*/ 97 h 260"/>
                <a:gd name="T34" fmla="*/ 98 w 205"/>
                <a:gd name="T35" fmla="*/ 57 h 260"/>
                <a:gd name="T36" fmla="*/ 130 w 205"/>
                <a:gd name="T37" fmla="*/ 81 h 260"/>
                <a:gd name="T38" fmla="*/ 162 w 205"/>
                <a:gd name="T39" fmla="*/ 97 h 260"/>
                <a:gd name="T40" fmla="*/ 187 w 205"/>
                <a:gd name="T41" fmla="*/ 72 h 260"/>
                <a:gd name="T42" fmla="*/ 204 w 205"/>
                <a:gd name="T43" fmla="*/ 40 h 260"/>
                <a:gd name="T44" fmla="*/ 204 w 205"/>
                <a:gd name="T45" fmla="*/ 23 h 260"/>
                <a:gd name="T46" fmla="*/ 155 w 205"/>
                <a:gd name="T47" fmla="*/ 0 h 260"/>
                <a:gd name="T48" fmla="*/ 130 w 205"/>
                <a:gd name="T49" fmla="*/ 23 h 260"/>
                <a:gd name="T50" fmla="*/ 115 w 205"/>
                <a:gd name="T51" fmla="*/ 0 h 260"/>
                <a:gd name="T52" fmla="*/ 90 w 205"/>
                <a:gd name="T53" fmla="*/ 15 h 260"/>
                <a:gd name="T54" fmla="*/ 90 w 205"/>
                <a:gd name="T55" fmla="*/ 40 h 260"/>
                <a:gd name="T56" fmla="*/ 65 w 205"/>
                <a:gd name="T57" fmla="*/ 32 h 260"/>
                <a:gd name="T58" fmla="*/ 58 w 205"/>
                <a:gd name="T59" fmla="*/ 57 h 260"/>
                <a:gd name="T60" fmla="*/ 33 w 205"/>
                <a:gd name="T61" fmla="*/ 48 h 260"/>
                <a:gd name="T62" fmla="*/ 0 w 205"/>
                <a:gd name="T63" fmla="*/ 57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260"/>
                <a:gd name="T98" fmla="*/ 205 w 205"/>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576" name="Freeform 212"/>
            <p:cNvSpPr>
              <a:spLocks/>
            </p:cNvSpPr>
            <p:nvPr/>
          </p:nvSpPr>
          <p:spPr bwMode="auto">
            <a:xfrm>
              <a:off x="1162" y="1219"/>
              <a:ext cx="49" cy="49"/>
            </a:xfrm>
            <a:custGeom>
              <a:avLst/>
              <a:gdLst>
                <a:gd name="T0" fmla="*/ 0 w 41"/>
                <a:gd name="T1" fmla="*/ 23 h 41"/>
                <a:gd name="T2" fmla="*/ 40 w 41"/>
                <a:gd name="T3" fmla="*/ 40 h 41"/>
                <a:gd name="T4" fmla="*/ 40 w 41"/>
                <a:gd name="T5" fmla="*/ 16 h 41"/>
                <a:gd name="T6" fmla="*/ 23 w 41"/>
                <a:gd name="T7" fmla="*/ 0 h 41"/>
                <a:gd name="T8" fmla="*/ 16 w 41"/>
                <a:gd name="T9" fmla="*/ 0 h 41"/>
                <a:gd name="T10" fmla="*/ 0 w 41"/>
                <a:gd name="T11" fmla="*/ 23 h 41"/>
                <a:gd name="T12" fmla="*/ 0 60000 65536"/>
                <a:gd name="T13" fmla="*/ 0 60000 65536"/>
                <a:gd name="T14" fmla="*/ 0 60000 65536"/>
                <a:gd name="T15" fmla="*/ 0 60000 65536"/>
                <a:gd name="T16" fmla="*/ 0 60000 65536"/>
                <a:gd name="T17" fmla="*/ 0 60000 65536"/>
                <a:gd name="T18" fmla="*/ 0 w 41"/>
                <a:gd name="T19" fmla="*/ 0 h 41"/>
                <a:gd name="T20" fmla="*/ 41 w 4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1" h="41">
                  <a:moveTo>
                    <a:pt x="0" y="23"/>
                  </a:moveTo>
                  <a:lnTo>
                    <a:pt x="40" y="40"/>
                  </a:lnTo>
                  <a:lnTo>
                    <a:pt x="40" y="16"/>
                  </a:lnTo>
                  <a:lnTo>
                    <a:pt x="23" y="0"/>
                  </a:lnTo>
                  <a:lnTo>
                    <a:pt x="16" y="0"/>
                  </a:lnTo>
                  <a:lnTo>
                    <a:pt x="0" y="23"/>
                  </a:lnTo>
                </a:path>
              </a:pathLst>
            </a:custGeom>
            <a:solidFill>
              <a:srgbClr val="7DFFB8"/>
            </a:solidFill>
            <a:ln w="9525" cap="rnd">
              <a:solidFill>
                <a:schemeClr val="tx1"/>
              </a:solidFill>
              <a:round/>
              <a:headEnd/>
              <a:tailEnd/>
            </a:ln>
          </p:spPr>
          <p:txBody>
            <a:bodyPr/>
            <a:lstStyle/>
            <a:p>
              <a:endParaRPr lang="en-US"/>
            </a:p>
          </p:txBody>
        </p:sp>
        <p:sp>
          <p:nvSpPr>
            <p:cNvPr id="399577" name="Freeform 213"/>
            <p:cNvSpPr>
              <a:spLocks/>
            </p:cNvSpPr>
            <p:nvPr/>
          </p:nvSpPr>
          <p:spPr bwMode="auto">
            <a:xfrm>
              <a:off x="1171" y="1122"/>
              <a:ext cx="254" cy="165"/>
            </a:xfrm>
            <a:custGeom>
              <a:avLst/>
              <a:gdLst>
                <a:gd name="T0" fmla="*/ 0 w 212"/>
                <a:gd name="T1" fmla="*/ 0 h 138"/>
                <a:gd name="T2" fmla="*/ 0 w 212"/>
                <a:gd name="T3" fmla="*/ 16 h 138"/>
                <a:gd name="T4" fmla="*/ 15 w 212"/>
                <a:gd name="T5" fmla="*/ 40 h 138"/>
                <a:gd name="T6" fmla="*/ 32 w 212"/>
                <a:gd name="T7" fmla="*/ 40 h 138"/>
                <a:gd name="T8" fmla="*/ 49 w 212"/>
                <a:gd name="T9" fmla="*/ 47 h 138"/>
                <a:gd name="T10" fmla="*/ 49 w 212"/>
                <a:gd name="T11" fmla="*/ 121 h 138"/>
                <a:gd name="T12" fmla="*/ 120 w 212"/>
                <a:gd name="T13" fmla="*/ 137 h 138"/>
                <a:gd name="T14" fmla="*/ 145 w 212"/>
                <a:gd name="T15" fmla="*/ 137 h 138"/>
                <a:gd name="T16" fmla="*/ 161 w 212"/>
                <a:gd name="T17" fmla="*/ 121 h 138"/>
                <a:gd name="T18" fmla="*/ 179 w 212"/>
                <a:gd name="T19" fmla="*/ 129 h 138"/>
                <a:gd name="T20" fmla="*/ 202 w 212"/>
                <a:gd name="T21" fmla="*/ 121 h 138"/>
                <a:gd name="T22" fmla="*/ 211 w 212"/>
                <a:gd name="T23" fmla="*/ 81 h 138"/>
                <a:gd name="T24" fmla="*/ 186 w 212"/>
                <a:gd name="T25" fmla="*/ 72 h 138"/>
                <a:gd name="T26" fmla="*/ 145 w 212"/>
                <a:gd name="T27" fmla="*/ 63 h 138"/>
                <a:gd name="T28" fmla="*/ 120 w 212"/>
                <a:gd name="T29" fmla="*/ 81 h 138"/>
                <a:gd name="T30" fmla="*/ 96 w 212"/>
                <a:gd name="T31" fmla="*/ 72 h 138"/>
                <a:gd name="T32" fmla="*/ 73 w 212"/>
                <a:gd name="T33" fmla="*/ 56 h 138"/>
                <a:gd name="T34" fmla="*/ 80 w 212"/>
                <a:gd name="T35" fmla="*/ 47 h 138"/>
                <a:gd name="T36" fmla="*/ 64 w 212"/>
                <a:gd name="T37" fmla="*/ 23 h 138"/>
                <a:gd name="T38" fmla="*/ 40 w 212"/>
                <a:gd name="T39" fmla="*/ 23 h 138"/>
                <a:gd name="T40" fmla="*/ 24 w 212"/>
                <a:gd name="T41" fmla="*/ 7 h 138"/>
                <a:gd name="T42" fmla="*/ 0 w 212"/>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2"/>
                <a:gd name="T67" fmla="*/ 0 h 138"/>
                <a:gd name="T68" fmla="*/ 212 w 212"/>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solidFill>
              <a:srgbClr val="7DFFB8"/>
            </a:solidFill>
            <a:ln w="9525" cap="rnd">
              <a:solidFill>
                <a:schemeClr val="tx1"/>
              </a:solidFill>
              <a:round/>
              <a:headEnd/>
              <a:tailEnd/>
            </a:ln>
          </p:spPr>
          <p:txBody>
            <a:bodyPr/>
            <a:lstStyle/>
            <a:p>
              <a:endParaRPr lang="en-US"/>
            </a:p>
          </p:txBody>
        </p:sp>
        <p:sp>
          <p:nvSpPr>
            <p:cNvPr id="399578" name="Freeform 214"/>
            <p:cNvSpPr>
              <a:spLocks/>
            </p:cNvSpPr>
            <p:nvPr/>
          </p:nvSpPr>
          <p:spPr bwMode="auto">
            <a:xfrm>
              <a:off x="1189" y="773"/>
              <a:ext cx="138" cy="273"/>
            </a:xfrm>
            <a:custGeom>
              <a:avLst/>
              <a:gdLst>
                <a:gd name="T0" fmla="*/ 0 w 115"/>
                <a:gd name="T1" fmla="*/ 97 h 228"/>
                <a:gd name="T2" fmla="*/ 25 w 115"/>
                <a:gd name="T3" fmla="*/ 146 h 228"/>
                <a:gd name="T4" fmla="*/ 17 w 115"/>
                <a:gd name="T5" fmla="*/ 169 h 228"/>
                <a:gd name="T6" fmla="*/ 17 w 115"/>
                <a:gd name="T7" fmla="*/ 202 h 228"/>
                <a:gd name="T8" fmla="*/ 34 w 115"/>
                <a:gd name="T9" fmla="*/ 227 h 228"/>
                <a:gd name="T10" fmla="*/ 74 w 115"/>
                <a:gd name="T11" fmla="*/ 227 h 228"/>
                <a:gd name="T12" fmla="*/ 99 w 115"/>
                <a:gd name="T13" fmla="*/ 169 h 228"/>
                <a:gd name="T14" fmla="*/ 114 w 115"/>
                <a:gd name="T15" fmla="*/ 153 h 228"/>
                <a:gd name="T16" fmla="*/ 114 w 115"/>
                <a:gd name="T17" fmla="*/ 128 h 228"/>
                <a:gd name="T18" fmla="*/ 90 w 115"/>
                <a:gd name="T19" fmla="*/ 122 h 228"/>
                <a:gd name="T20" fmla="*/ 99 w 115"/>
                <a:gd name="T21" fmla="*/ 88 h 228"/>
                <a:gd name="T22" fmla="*/ 90 w 115"/>
                <a:gd name="T23" fmla="*/ 65 h 228"/>
                <a:gd name="T24" fmla="*/ 58 w 115"/>
                <a:gd name="T25" fmla="*/ 65 h 228"/>
                <a:gd name="T26" fmla="*/ 40 w 115"/>
                <a:gd name="T27" fmla="*/ 40 h 228"/>
                <a:gd name="T28" fmla="*/ 34 w 115"/>
                <a:gd name="T29" fmla="*/ 0 h 228"/>
                <a:gd name="T30" fmla="*/ 17 w 115"/>
                <a:gd name="T31" fmla="*/ 0 h 228"/>
                <a:gd name="T32" fmla="*/ 17 w 115"/>
                <a:gd name="T33" fmla="*/ 40 h 228"/>
                <a:gd name="T34" fmla="*/ 0 w 115"/>
                <a:gd name="T35" fmla="*/ 65 h 228"/>
                <a:gd name="T36" fmla="*/ 0 w 115"/>
                <a:gd name="T37" fmla="*/ 97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228"/>
                <a:gd name="T59" fmla="*/ 115 w 115"/>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579" name="Freeform 215"/>
            <p:cNvSpPr>
              <a:spLocks/>
            </p:cNvSpPr>
            <p:nvPr/>
          </p:nvSpPr>
          <p:spPr bwMode="auto">
            <a:xfrm>
              <a:off x="1259" y="569"/>
              <a:ext cx="447" cy="611"/>
            </a:xfrm>
            <a:custGeom>
              <a:avLst/>
              <a:gdLst>
                <a:gd name="T0" fmla="*/ 0 w 374"/>
                <a:gd name="T1" fmla="*/ 156 h 511"/>
                <a:gd name="T2" fmla="*/ 7 w 374"/>
                <a:gd name="T3" fmla="*/ 196 h 511"/>
                <a:gd name="T4" fmla="*/ 23 w 374"/>
                <a:gd name="T5" fmla="*/ 219 h 511"/>
                <a:gd name="T6" fmla="*/ 66 w 374"/>
                <a:gd name="T7" fmla="*/ 219 h 511"/>
                <a:gd name="T8" fmla="*/ 88 w 374"/>
                <a:gd name="T9" fmla="*/ 211 h 511"/>
                <a:gd name="T10" fmla="*/ 162 w 374"/>
                <a:gd name="T11" fmla="*/ 203 h 511"/>
                <a:gd name="T12" fmla="*/ 138 w 374"/>
                <a:gd name="T13" fmla="*/ 219 h 511"/>
                <a:gd name="T14" fmla="*/ 97 w 374"/>
                <a:gd name="T15" fmla="*/ 236 h 511"/>
                <a:gd name="T16" fmla="*/ 88 w 374"/>
                <a:gd name="T17" fmla="*/ 251 h 511"/>
                <a:gd name="T18" fmla="*/ 56 w 374"/>
                <a:gd name="T19" fmla="*/ 236 h 511"/>
                <a:gd name="T20" fmla="*/ 47 w 374"/>
                <a:gd name="T21" fmla="*/ 276 h 511"/>
                <a:gd name="T22" fmla="*/ 66 w 374"/>
                <a:gd name="T23" fmla="*/ 293 h 511"/>
                <a:gd name="T24" fmla="*/ 72 w 374"/>
                <a:gd name="T25" fmla="*/ 348 h 511"/>
                <a:gd name="T26" fmla="*/ 56 w 374"/>
                <a:gd name="T27" fmla="*/ 358 h 511"/>
                <a:gd name="T28" fmla="*/ 32 w 374"/>
                <a:gd name="T29" fmla="*/ 398 h 511"/>
                <a:gd name="T30" fmla="*/ 66 w 374"/>
                <a:gd name="T31" fmla="*/ 405 h 511"/>
                <a:gd name="T32" fmla="*/ 32 w 374"/>
                <a:gd name="T33" fmla="*/ 413 h 511"/>
                <a:gd name="T34" fmla="*/ 32 w 374"/>
                <a:gd name="T35" fmla="*/ 438 h 511"/>
                <a:gd name="T36" fmla="*/ 41 w 374"/>
                <a:gd name="T37" fmla="*/ 445 h 511"/>
                <a:gd name="T38" fmla="*/ 7 w 374"/>
                <a:gd name="T39" fmla="*/ 470 h 511"/>
                <a:gd name="T40" fmla="*/ 7 w 374"/>
                <a:gd name="T41" fmla="*/ 495 h 511"/>
                <a:gd name="T42" fmla="*/ 66 w 374"/>
                <a:gd name="T43" fmla="*/ 503 h 511"/>
                <a:gd name="T44" fmla="*/ 81 w 374"/>
                <a:gd name="T45" fmla="*/ 495 h 511"/>
                <a:gd name="T46" fmla="*/ 97 w 374"/>
                <a:gd name="T47" fmla="*/ 503 h 511"/>
                <a:gd name="T48" fmla="*/ 113 w 374"/>
                <a:gd name="T49" fmla="*/ 495 h 511"/>
                <a:gd name="T50" fmla="*/ 121 w 374"/>
                <a:gd name="T51" fmla="*/ 510 h 511"/>
                <a:gd name="T52" fmla="*/ 146 w 374"/>
                <a:gd name="T53" fmla="*/ 495 h 511"/>
                <a:gd name="T54" fmla="*/ 162 w 374"/>
                <a:gd name="T55" fmla="*/ 470 h 511"/>
                <a:gd name="T56" fmla="*/ 146 w 374"/>
                <a:gd name="T57" fmla="*/ 445 h 511"/>
                <a:gd name="T58" fmla="*/ 162 w 374"/>
                <a:gd name="T59" fmla="*/ 430 h 511"/>
                <a:gd name="T60" fmla="*/ 162 w 374"/>
                <a:gd name="T61" fmla="*/ 405 h 511"/>
                <a:gd name="T62" fmla="*/ 186 w 374"/>
                <a:gd name="T63" fmla="*/ 405 h 511"/>
                <a:gd name="T64" fmla="*/ 209 w 374"/>
                <a:gd name="T65" fmla="*/ 308 h 511"/>
                <a:gd name="T66" fmla="*/ 243 w 374"/>
                <a:gd name="T67" fmla="*/ 293 h 511"/>
                <a:gd name="T68" fmla="*/ 275 w 374"/>
                <a:gd name="T69" fmla="*/ 227 h 511"/>
                <a:gd name="T70" fmla="*/ 333 w 374"/>
                <a:gd name="T71" fmla="*/ 156 h 511"/>
                <a:gd name="T72" fmla="*/ 333 w 374"/>
                <a:gd name="T73" fmla="*/ 137 h 511"/>
                <a:gd name="T74" fmla="*/ 373 w 374"/>
                <a:gd name="T75" fmla="*/ 90 h 511"/>
                <a:gd name="T76" fmla="*/ 373 w 374"/>
                <a:gd name="T77" fmla="*/ 65 h 511"/>
                <a:gd name="T78" fmla="*/ 349 w 374"/>
                <a:gd name="T79" fmla="*/ 57 h 511"/>
                <a:gd name="T80" fmla="*/ 333 w 374"/>
                <a:gd name="T81" fmla="*/ 25 h 511"/>
                <a:gd name="T82" fmla="*/ 268 w 374"/>
                <a:gd name="T83" fmla="*/ 0 h 511"/>
                <a:gd name="T84" fmla="*/ 227 w 374"/>
                <a:gd name="T85" fmla="*/ 0 h 511"/>
                <a:gd name="T86" fmla="*/ 203 w 374"/>
                <a:gd name="T87" fmla="*/ 9 h 511"/>
                <a:gd name="T88" fmla="*/ 169 w 374"/>
                <a:gd name="T89" fmla="*/ 0 h 511"/>
                <a:gd name="T90" fmla="*/ 121 w 374"/>
                <a:gd name="T91" fmla="*/ 17 h 511"/>
                <a:gd name="T92" fmla="*/ 97 w 374"/>
                <a:gd name="T93" fmla="*/ 49 h 511"/>
                <a:gd name="T94" fmla="*/ 47 w 374"/>
                <a:gd name="T95" fmla="*/ 90 h 511"/>
                <a:gd name="T96" fmla="*/ 47 w 374"/>
                <a:gd name="T97" fmla="*/ 113 h 511"/>
                <a:gd name="T98" fmla="*/ 16 w 374"/>
                <a:gd name="T99" fmla="*/ 113 h 511"/>
                <a:gd name="T100" fmla="*/ 0 w 374"/>
                <a:gd name="T101" fmla="*/ 156 h 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511"/>
                <a:gd name="T155" fmla="*/ 374 w 374"/>
                <a:gd name="T156" fmla="*/ 511 h 5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511">
                  <a:moveTo>
                    <a:pt x="0" y="156"/>
                  </a:moveTo>
                  <a:lnTo>
                    <a:pt x="7" y="196"/>
                  </a:lnTo>
                  <a:lnTo>
                    <a:pt x="23" y="219"/>
                  </a:lnTo>
                  <a:lnTo>
                    <a:pt x="66" y="219"/>
                  </a:lnTo>
                  <a:lnTo>
                    <a:pt x="88" y="211"/>
                  </a:lnTo>
                  <a:lnTo>
                    <a:pt x="162" y="203"/>
                  </a:lnTo>
                  <a:lnTo>
                    <a:pt x="138" y="219"/>
                  </a:lnTo>
                  <a:lnTo>
                    <a:pt x="97" y="236"/>
                  </a:lnTo>
                  <a:lnTo>
                    <a:pt x="88" y="251"/>
                  </a:lnTo>
                  <a:lnTo>
                    <a:pt x="56" y="236"/>
                  </a:lnTo>
                  <a:lnTo>
                    <a:pt x="47" y="276"/>
                  </a:lnTo>
                  <a:lnTo>
                    <a:pt x="66" y="293"/>
                  </a:lnTo>
                  <a:lnTo>
                    <a:pt x="72" y="348"/>
                  </a:lnTo>
                  <a:lnTo>
                    <a:pt x="56" y="358"/>
                  </a:lnTo>
                  <a:lnTo>
                    <a:pt x="32" y="398"/>
                  </a:lnTo>
                  <a:lnTo>
                    <a:pt x="66" y="405"/>
                  </a:lnTo>
                  <a:lnTo>
                    <a:pt x="32" y="413"/>
                  </a:lnTo>
                  <a:lnTo>
                    <a:pt x="32" y="438"/>
                  </a:lnTo>
                  <a:lnTo>
                    <a:pt x="41" y="445"/>
                  </a:lnTo>
                  <a:lnTo>
                    <a:pt x="7" y="470"/>
                  </a:lnTo>
                  <a:lnTo>
                    <a:pt x="7" y="495"/>
                  </a:lnTo>
                  <a:lnTo>
                    <a:pt x="66" y="503"/>
                  </a:lnTo>
                  <a:lnTo>
                    <a:pt x="81" y="495"/>
                  </a:lnTo>
                  <a:lnTo>
                    <a:pt x="97" y="503"/>
                  </a:lnTo>
                  <a:lnTo>
                    <a:pt x="113" y="495"/>
                  </a:lnTo>
                  <a:lnTo>
                    <a:pt x="121" y="510"/>
                  </a:lnTo>
                  <a:lnTo>
                    <a:pt x="146" y="495"/>
                  </a:lnTo>
                  <a:lnTo>
                    <a:pt x="162" y="470"/>
                  </a:lnTo>
                  <a:lnTo>
                    <a:pt x="146" y="445"/>
                  </a:lnTo>
                  <a:lnTo>
                    <a:pt x="162" y="430"/>
                  </a:lnTo>
                  <a:lnTo>
                    <a:pt x="162" y="405"/>
                  </a:lnTo>
                  <a:lnTo>
                    <a:pt x="186" y="405"/>
                  </a:lnTo>
                  <a:lnTo>
                    <a:pt x="209" y="308"/>
                  </a:lnTo>
                  <a:lnTo>
                    <a:pt x="243" y="293"/>
                  </a:lnTo>
                  <a:lnTo>
                    <a:pt x="275" y="227"/>
                  </a:lnTo>
                  <a:lnTo>
                    <a:pt x="333" y="156"/>
                  </a:lnTo>
                  <a:lnTo>
                    <a:pt x="333" y="137"/>
                  </a:lnTo>
                  <a:lnTo>
                    <a:pt x="373" y="90"/>
                  </a:lnTo>
                  <a:lnTo>
                    <a:pt x="373" y="65"/>
                  </a:lnTo>
                  <a:lnTo>
                    <a:pt x="349" y="57"/>
                  </a:lnTo>
                  <a:lnTo>
                    <a:pt x="333" y="25"/>
                  </a:lnTo>
                  <a:lnTo>
                    <a:pt x="268" y="0"/>
                  </a:lnTo>
                  <a:lnTo>
                    <a:pt x="227" y="0"/>
                  </a:lnTo>
                  <a:lnTo>
                    <a:pt x="203" y="9"/>
                  </a:lnTo>
                  <a:lnTo>
                    <a:pt x="169" y="0"/>
                  </a:lnTo>
                  <a:lnTo>
                    <a:pt x="121" y="17"/>
                  </a:lnTo>
                  <a:lnTo>
                    <a:pt x="97" y="49"/>
                  </a:lnTo>
                  <a:lnTo>
                    <a:pt x="47" y="90"/>
                  </a:lnTo>
                  <a:lnTo>
                    <a:pt x="47" y="113"/>
                  </a:lnTo>
                  <a:lnTo>
                    <a:pt x="16" y="113"/>
                  </a:lnTo>
                  <a:lnTo>
                    <a:pt x="0" y="156"/>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580" name="Freeform 216"/>
            <p:cNvSpPr>
              <a:spLocks/>
            </p:cNvSpPr>
            <p:nvPr/>
          </p:nvSpPr>
          <p:spPr bwMode="auto">
            <a:xfrm>
              <a:off x="1015" y="948"/>
              <a:ext cx="167" cy="126"/>
            </a:xfrm>
            <a:custGeom>
              <a:avLst/>
              <a:gdLst>
                <a:gd name="T0" fmla="*/ 0 w 140"/>
                <a:gd name="T1" fmla="*/ 7 h 106"/>
                <a:gd name="T2" fmla="*/ 0 w 140"/>
                <a:gd name="T3" fmla="*/ 23 h 106"/>
                <a:gd name="T4" fmla="*/ 24 w 140"/>
                <a:gd name="T5" fmla="*/ 31 h 106"/>
                <a:gd name="T6" fmla="*/ 18 w 140"/>
                <a:gd name="T7" fmla="*/ 56 h 106"/>
                <a:gd name="T8" fmla="*/ 24 w 140"/>
                <a:gd name="T9" fmla="*/ 72 h 106"/>
                <a:gd name="T10" fmla="*/ 65 w 140"/>
                <a:gd name="T11" fmla="*/ 81 h 106"/>
                <a:gd name="T12" fmla="*/ 83 w 140"/>
                <a:gd name="T13" fmla="*/ 105 h 106"/>
                <a:gd name="T14" fmla="*/ 98 w 140"/>
                <a:gd name="T15" fmla="*/ 88 h 106"/>
                <a:gd name="T16" fmla="*/ 131 w 140"/>
                <a:gd name="T17" fmla="*/ 88 h 106"/>
                <a:gd name="T18" fmla="*/ 139 w 140"/>
                <a:gd name="T19" fmla="*/ 72 h 106"/>
                <a:gd name="T20" fmla="*/ 131 w 140"/>
                <a:gd name="T21" fmla="*/ 56 h 106"/>
                <a:gd name="T22" fmla="*/ 106 w 140"/>
                <a:gd name="T23" fmla="*/ 31 h 106"/>
                <a:gd name="T24" fmla="*/ 98 w 140"/>
                <a:gd name="T25" fmla="*/ 81 h 106"/>
                <a:gd name="T26" fmla="*/ 83 w 140"/>
                <a:gd name="T27" fmla="*/ 81 h 106"/>
                <a:gd name="T28" fmla="*/ 83 w 140"/>
                <a:gd name="T29" fmla="*/ 31 h 106"/>
                <a:gd name="T30" fmla="*/ 65 w 140"/>
                <a:gd name="T31" fmla="*/ 7 h 106"/>
                <a:gd name="T32" fmla="*/ 9 w 140"/>
                <a:gd name="T33" fmla="*/ 0 h 106"/>
                <a:gd name="T34" fmla="*/ 0 w 140"/>
                <a:gd name="T35" fmla="*/ 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06"/>
                <a:gd name="T56" fmla="*/ 140 w 14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581" name="Freeform 217"/>
            <p:cNvSpPr>
              <a:spLocks/>
            </p:cNvSpPr>
            <p:nvPr/>
          </p:nvSpPr>
          <p:spPr bwMode="auto">
            <a:xfrm>
              <a:off x="1162" y="1062"/>
              <a:ext cx="69" cy="40"/>
            </a:xfrm>
            <a:custGeom>
              <a:avLst/>
              <a:gdLst>
                <a:gd name="T0" fmla="*/ 0 w 58"/>
                <a:gd name="T1" fmla="*/ 9 h 33"/>
                <a:gd name="T2" fmla="*/ 48 w 58"/>
                <a:gd name="T3" fmla="*/ 32 h 33"/>
                <a:gd name="T4" fmla="*/ 57 w 58"/>
                <a:gd name="T5" fmla="*/ 17 h 33"/>
                <a:gd name="T6" fmla="*/ 57 w 58"/>
                <a:gd name="T7" fmla="*/ 0 h 33"/>
                <a:gd name="T8" fmla="*/ 23 w 58"/>
                <a:gd name="T9" fmla="*/ 0 h 33"/>
                <a:gd name="T10" fmla="*/ 0 w 58"/>
                <a:gd name="T11" fmla="*/ 9 h 33"/>
                <a:gd name="T12" fmla="*/ 0 60000 65536"/>
                <a:gd name="T13" fmla="*/ 0 60000 65536"/>
                <a:gd name="T14" fmla="*/ 0 60000 65536"/>
                <a:gd name="T15" fmla="*/ 0 60000 65536"/>
                <a:gd name="T16" fmla="*/ 0 60000 65536"/>
                <a:gd name="T17" fmla="*/ 0 60000 65536"/>
                <a:gd name="T18" fmla="*/ 0 w 58"/>
                <a:gd name="T19" fmla="*/ 0 h 33"/>
                <a:gd name="T20" fmla="*/ 58 w 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8" h="33">
                  <a:moveTo>
                    <a:pt x="0" y="9"/>
                  </a:moveTo>
                  <a:lnTo>
                    <a:pt x="48" y="32"/>
                  </a:lnTo>
                  <a:lnTo>
                    <a:pt x="57" y="17"/>
                  </a:lnTo>
                  <a:lnTo>
                    <a:pt x="57" y="0"/>
                  </a:lnTo>
                  <a:lnTo>
                    <a:pt x="23" y="0"/>
                  </a:lnTo>
                  <a:lnTo>
                    <a:pt x="0" y="9"/>
                  </a:lnTo>
                </a:path>
              </a:pathLst>
            </a:custGeom>
            <a:solidFill>
              <a:srgbClr val="7DFFB8"/>
            </a:solidFill>
            <a:ln w="9525" cap="rnd">
              <a:solidFill>
                <a:schemeClr val="tx1"/>
              </a:solidFill>
              <a:round/>
              <a:headEnd/>
              <a:tailEnd/>
            </a:ln>
          </p:spPr>
          <p:txBody>
            <a:bodyPr/>
            <a:lstStyle/>
            <a:p>
              <a:endParaRPr lang="en-US"/>
            </a:p>
          </p:txBody>
        </p:sp>
        <p:sp>
          <p:nvSpPr>
            <p:cNvPr id="399582" name="Freeform 218"/>
            <p:cNvSpPr>
              <a:spLocks/>
            </p:cNvSpPr>
            <p:nvPr/>
          </p:nvSpPr>
          <p:spPr bwMode="auto">
            <a:xfrm>
              <a:off x="1026" y="1073"/>
              <a:ext cx="31" cy="50"/>
            </a:xfrm>
            <a:custGeom>
              <a:avLst/>
              <a:gdLst>
                <a:gd name="T0" fmla="*/ 0 w 26"/>
                <a:gd name="T1" fmla="*/ 0 h 42"/>
                <a:gd name="T2" fmla="*/ 0 w 26"/>
                <a:gd name="T3" fmla="*/ 33 h 42"/>
                <a:gd name="T4" fmla="*/ 25 w 26"/>
                <a:gd name="T5" fmla="*/ 41 h 42"/>
                <a:gd name="T6" fmla="*/ 9 w 26"/>
                <a:gd name="T7" fmla="*/ 0 h 42"/>
                <a:gd name="T8" fmla="*/ 0 w 26"/>
                <a:gd name="T9" fmla="*/ 0 h 42"/>
                <a:gd name="T10" fmla="*/ 0 60000 65536"/>
                <a:gd name="T11" fmla="*/ 0 60000 65536"/>
                <a:gd name="T12" fmla="*/ 0 60000 65536"/>
                <a:gd name="T13" fmla="*/ 0 60000 65536"/>
                <a:gd name="T14" fmla="*/ 0 60000 65536"/>
                <a:gd name="T15" fmla="*/ 0 w 26"/>
                <a:gd name="T16" fmla="*/ 0 h 42"/>
                <a:gd name="T17" fmla="*/ 26 w 26"/>
                <a:gd name="T18" fmla="*/ 42 h 42"/>
              </a:gdLst>
              <a:ahLst/>
              <a:cxnLst>
                <a:cxn ang="T10">
                  <a:pos x="T0" y="T1"/>
                </a:cxn>
                <a:cxn ang="T11">
                  <a:pos x="T2" y="T3"/>
                </a:cxn>
                <a:cxn ang="T12">
                  <a:pos x="T4" y="T5"/>
                </a:cxn>
                <a:cxn ang="T13">
                  <a:pos x="T6" y="T7"/>
                </a:cxn>
                <a:cxn ang="T14">
                  <a:pos x="T8" y="T9"/>
                </a:cxn>
              </a:cxnLst>
              <a:rect l="T15" t="T16" r="T17" b="T18"/>
              <a:pathLst>
                <a:path w="26" h="42">
                  <a:moveTo>
                    <a:pt x="0" y="0"/>
                  </a:moveTo>
                  <a:lnTo>
                    <a:pt x="0" y="33"/>
                  </a:lnTo>
                  <a:lnTo>
                    <a:pt x="25" y="41"/>
                  </a:lnTo>
                  <a:lnTo>
                    <a:pt x="9" y="0"/>
                  </a:lnTo>
                  <a:lnTo>
                    <a:pt x="0" y="0"/>
                  </a:lnTo>
                </a:path>
              </a:pathLst>
            </a:custGeom>
            <a:solidFill>
              <a:srgbClr val="7DFFB8"/>
            </a:solidFill>
            <a:ln w="9525" cap="rnd">
              <a:solidFill>
                <a:schemeClr val="tx1"/>
              </a:solidFill>
              <a:round/>
              <a:headEnd/>
              <a:tailEnd/>
            </a:ln>
          </p:spPr>
          <p:txBody>
            <a:bodyPr/>
            <a:lstStyle/>
            <a:p>
              <a:endParaRPr lang="en-US"/>
            </a:p>
          </p:txBody>
        </p:sp>
        <p:sp>
          <p:nvSpPr>
            <p:cNvPr id="399583" name="Freeform 219"/>
            <p:cNvSpPr>
              <a:spLocks/>
            </p:cNvSpPr>
            <p:nvPr/>
          </p:nvSpPr>
          <p:spPr bwMode="auto">
            <a:xfrm>
              <a:off x="1036" y="1141"/>
              <a:ext cx="107" cy="107"/>
            </a:xfrm>
            <a:custGeom>
              <a:avLst/>
              <a:gdLst>
                <a:gd name="T0" fmla="*/ 0 w 89"/>
                <a:gd name="T1" fmla="*/ 7 h 89"/>
                <a:gd name="T2" fmla="*/ 24 w 89"/>
                <a:gd name="T3" fmla="*/ 71 h 89"/>
                <a:gd name="T4" fmla="*/ 40 w 89"/>
                <a:gd name="T5" fmla="*/ 56 h 89"/>
                <a:gd name="T6" fmla="*/ 56 w 89"/>
                <a:gd name="T7" fmla="*/ 88 h 89"/>
                <a:gd name="T8" fmla="*/ 80 w 89"/>
                <a:gd name="T9" fmla="*/ 88 h 89"/>
                <a:gd name="T10" fmla="*/ 88 w 89"/>
                <a:gd name="T11" fmla="*/ 65 h 89"/>
                <a:gd name="T12" fmla="*/ 88 w 89"/>
                <a:gd name="T13" fmla="*/ 16 h 89"/>
                <a:gd name="T14" fmla="*/ 71 w 89"/>
                <a:gd name="T15" fmla="*/ 0 h 89"/>
                <a:gd name="T16" fmla="*/ 47 w 89"/>
                <a:gd name="T17" fmla="*/ 0 h 89"/>
                <a:gd name="T18" fmla="*/ 40 w 89"/>
                <a:gd name="T19" fmla="*/ 40 h 89"/>
                <a:gd name="T20" fmla="*/ 16 w 89"/>
                <a:gd name="T21" fmla="*/ 7 h 89"/>
                <a:gd name="T22" fmla="*/ 0 w 89"/>
                <a:gd name="T23" fmla="*/ 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89"/>
                <a:gd name="T38" fmla="*/ 89 w 8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solidFill>
              <a:srgbClr val="7DFFB8"/>
            </a:solidFill>
            <a:ln w="9525" cap="rnd">
              <a:solidFill>
                <a:schemeClr val="tx1"/>
              </a:solidFill>
              <a:round/>
              <a:headEnd/>
              <a:tailEnd/>
            </a:ln>
          </p:spPr>
          <p:txBody>
            <a:bodyPr/>
            <a:lstStyle/>
            <a:p>
              <a:endParaRPr lang="en-US"/>
            </a:p>
          </p:txBody>
        </p:sp>
        <p:sp>
          <p:nvSpPr>
            <p:cNvPr id="399584" name="Freeform 220"/>
            <p:cNvSpPr>
              <a:spLocks/>
            </p:cNvSpPr>
            <p:nvPr/>
          </p:nvSpPr>
          <p:spPr bwMode="auto">
            <a:xfrm>
              <a:off x="899" y="1004"/>
              <a:ext cx="80" cy="31"/>
            </a:xfrm>
            <a:custGeom>
              <a:avLst/>
              <a:gdLst>
                <a:gd name="T0" fmla="*/ 0 w 67"/>
                <a:gd name="T1" fmla="*/ 25 h 26"/>
                <a:gd name="T2" fmla="*/ 56 w 67"/>
                <a:gd name="T3" fmla="*/ 25 h 26"/>
                <a:gd name="T4" fmla="*/ 66 w 67"/>
                <a:gd name="T5" fmla="*/ 16 h 26"/>
                <a:gd name="T6" fmla="*/ 41 w 67"/>
                <a:gd name="T7" fmla="*/ 0 h 26"/>
                <a:gd name="T8" fmla="*/ 9 w 67"/>
                <a:gd name="T9" fmla="*/ 9 h 26"/>
                <a:gd name="T10" fmla="*/ 0 w 67"/>
                <a:gd name="T11" fmla="*/ 25 h 26"/>
                <a:gd name="T12" fmla="*/ 0 60000 65536"/>
                <a:gd name="T13" fmla="*/ 0 60000 65536"/>
                <a:gd name="T14" fmla="*/ 0 60000 65536"/>
                <a:gd name="T15" fmla="*/ 0 60000 65536"/>
                <a:gd name="T16" fmla="*/ 0 60000 65536"/>
                <a:gd name="T17" fmla="*/ 0 60000 65536"/>
                <a:gd name="T18" fmla="*/ 0 w 67"/>
                <a:gd name="T19" fmla="*/ 0 h 26"/>
                <a:gd name="T20" fmla="*/ 67 w 6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7" h="26">
                  <a:moveTo>
                    <a:pt x="0" y="25"/>
                  </a:moveTo>
                  <a:lnTo>
                    <a:pt x="56" y="25"/>
                  </a:lnTo>
                  <a:lnTo>
                    <a:pt x="66" y="16"/>
                  </a:lnTo>
                  <a:lnTo>
                    <a:pt x="41" y="0"/>
                  </a:lnTo>
                  <a:lnTo>
                    <a:pt x="9" y="9"/>
                  </a:lnTo>
                  <a:lnTo>
                    <a:pt x="0" y="25"/>
                  </a:lnTo>
                </a:path>
              </a:pathLst>
            </a:custGeom>
            <a:solidFill>
              <a:srgbClr val="7DFFB8"/>
            </a:solidFill>
            <a:ln w="9525" cap="rnd">
              <a:solidFill>
                <a:schemeClr val="tx1"/>
              </a:solidFill>
              <a:round/>
              <a:headEnd/>
              <a:tailEnd/>
            </a:ln>
          </p:spPr>
          <p:txBody>
            <a:bodyPr/>
            <a:lstStyle/>
            <a:p>
              <a:endParaRPr lang="en-US"/>
            </a:p>
          </p:txBody>
        </p:sp>
        <p:sp>
          <p:nvSpPr>
            <p:cNvPr id="399585" name="Freeform 221"/>
            <p:cNvSpPr>
              <a:spLocks/>
            </p:cNvSpPr>
            <p:nvPr/>
          </p:nvSpPr>
          <p:spPr bwMode="auto">
            <a:xfrm>
              <a:off x="870" y="1044"/>
              <a:ext cx="30" cy="30"/>
            </a:xfrm>
            <a:custGeom>
              <a:avLst/>
              <a:gdLst>
                <a:gd name="T0" fmla="*/ 0 w 25"/>
                <a:gd name="T1" fmla="*/ 7 h 25"/>
                <a:gd name="T2" fmla="*/ 8 w 25"/>
                <a:gd name="T3" fmla="*/ 24 h 25"/>
                <a:gd name="T4" fmla="*/ 24 w 25"/>
                <a:gd name="T5" fmla="*/ 24 h 25"/>
                <a:gd name="T6" fmla="*/ 16 w 25"/>
                <a:gd name="T7" fmla="*/ 0 h 25"/>
                <a:gd name="T8" fmla="*/ 0 w 25"/>
                <a:gd name="T9" fmla="*/ 7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7"/>
                  </a:moveTo>
                  <a:lnTo>
                    <a:pt x="8" y="24"/>
                  </a:lnTo>
                  <a:lnTo>
                    <a:pt x="24" y="24"/>
                  </a:lnTo>
                  <a:lnTo>
                    <a:pt x="16" y="0"/>
                  </a:lnTo>
                  <a:lnTo>
                    <a:pt x="0" y="7"/>
                  </a:lnTo>
                </a:path>
              </a:pathLst>
            </a:custGeom>
            <a:solidFill>
              <a:srgbClr val="7DFFB8"/>
            </a:solidFill>
            <a:ln w="9525" cap="rnd">
              <a:solidFill>
                <a:schemeClr val="tx1"/>
              </a:solidFill>
              <a:round/>
              <a:headEnd/>
              <a:tailEnd/>
            </a:ln>
          </p:spPr>
          <p:txBody>
            <a:bodyPr/>
            <a:lstStyle/>
            <a:p>
              <a:endParaRPr lang="en-US"/>
            </a:p>
          </p:txBody>
        </p:sp>
        <p:sp>
          <p:nvSpPr>
            <p:cNvPr id="399586" name="Freeform 222"/>
            <p:cNvSpPr>
              <a:spLocks/>
            </p:cNvSpPr>
            <p:nvPr/>
          </p:nvSpPr>
          <p:spPr bwMode="auto">
            <a:xfrm>
              <a:off x="899" y="1053"/>
              <a:ext cx="60" cy="49"/>
            </a:xfrm>
            <a:custGeom>
              <a:avLst/>
              <a:gdLst>
                <a:gd name="T0" fmla="*/ 0 w 50"/>
                <a:gd name="T1" fmla="*/ 17 h 41"/>
                <a:gd name="T2" fmla="*/ 9 w 50"/>
                <a:gd name="T3" fmla="*/ 33 h 41"/>
                <a:gd name="T4" fmla="*/ 24 w 50"/>
                <a:gd name="T5" fmla="*/ 40 h 41"/>
                <a:gd name="T6" fmla="*/ 49 w 50"/>
                <a:gd name="T7" fmla="*/ 25 h 41"/>
                <a:gd name="T8" fmla="*/ 49 w 50"/>
                <a:gd name="T9" fmla="*/ 0 h 41"/>
                <a:gd name="T10" fmla="*/ 0 w 50"/>
                <a:gd name="T11" fmla="*/ 17 h 41"/>
                <a:gd name="T12" fmla="*/ 0 60000 65536"/>
                <a:gd name="T13" fmla="*/ 0 60000 65536"/>
                <a:gd name="T14" fmla="*/ 0 60000 65536"/>
                <a:gd name="T15" fmla="*/ 0 60000 65536"/>
                <a:gd name="T16" fmla="*/ 0 60000 65536"/>
                <a:gd name="T17" fmla="*/ 0 60000 65536"/>
                <a:gd name="T18" fmla="*/ 0 w 50"/>
                <a:gd name="T19" fmla="*/ 0 h 41"/>
                <a:gd name="T20" fmla="*/ 50 w 5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 h="41">
                  <a:moveTo>
                    <a:pt x="0" y="17"/>
                  </a:moveTo>
                  <a:lnTo>
                    <a:pt x="9" y="33"/>
                  </a:lnTo>
                  <a:lnTo>
                    <a:pt x="24" y="40"/>
                  </a:lnTo>
                  <a:lnTo>
                    <a:pt x="49" y="25"/>
                  </a:lnTo>
                  <a:lnTo>
                    <a:pt x="49" y="0"/>
                  </a:lnTo>
                  <a:lnTo>
                    <a:pt x="0" y="17"/>
                  </a:lnTo>
                </a:path>
              </a:pathLst>
            </a:custGeom>
            <a:solidFill>
              <a:srgbClr val="7DFFB8"/>
            </a:solidFill>
            <a:ln w="9525" cap="rnd">
              <a:solidFill>
                <a:schemeClr val="tx1"/>
              </a:solidFill>
              <a:round/>
              <a:headEnd/>
              <a:tailEnd/>
            </a:ln>
          </p:spPr>
          <p:txBody>
            <a:bodyPr/>
            <a:lstStyle/>
            <a:p>
              <a:endParaRPr lang="en-US"/>
            </a:p>
          </p:txBody>
        </p:sp>
        <p:sp>
          <p:nvSpPr>
            <p:cNvPr id="399587" name="Freeform 223"/>
            <p:cNvSpPr>
              <a:spLocks/>
            </p:cNvSpPr>
            <p:nvPr/>
          </p:nvSpPr>
          <p:spPr bwMode="auto">
            <a:xfrm>
              <a:off x="743" y="1083"/>
              <a:ext cx="128" cy="116"/>
            </a:xfrm>
            <a:custGeom>
              <a:avLst/>
              <a:gdLst>
                <a:gd name="T0" fmla="*/ 0 w 107"/>
                <a:gd name="T1" fmla="*/ 73 h 97"/>
                <a:gd name="T2" fmla="*/ 9 w 107"/>
                <a:gd name="T3" fmla="*/ 96 h 97"/>
                <a:gd name="T4" fmla="*/ 40 w 107"/>
                <a:gd name="T5" fmla="*/ 96 h 97"/>
                <a:gd name="T6" fmla="*/ 65 w 107"/>
                <a:gd name="T7" fmla="*/ 65 h 97"/>
                <a:gd name="T8" fmla="*/ 81 w 107"/>
                <a:gd name="T9" fmla="*/ 73 h 97"/>
                <a:gd name="T10" fmla="*/ 99 w 107"/>
                <a:gd name="T11" fmla="*/ 49 h 97"/>
                <a:gd name="T12" fmla="*/ 99 w 107"/>
                <a:gd name="T13" fmla="*/ 33 h 97"/>
                <a:gd name="T14" fmla="*/ 106 w 107"/>
                <a:gd name="T15" fmla="*/ 15 h 97"/>
                <a:gd name="T16" fmla="*/ 90 w 107"/>
                <a:gd name="T17" fmla="*/ 0 h 97"/>
                <a:gd name="T18" fmla="*/ 81 w 107"/>
                <a:gd name="T19" fmla="*/ 15 h 97"/>
                <a:gd name="T20" fmla="*/ 58 w 107"/>
                <a:gd name="T21" fmla="*/ 15 h 97"/>
                <a:gd name="T22" fmla="*/ 0 w 107"/>
                <a:gd name="T23" fmla="*/ 73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97"/>
                <a:gd name="T38" fmla="*/ 107 w 107"/>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solidFill>
              <a:srgbClr val="7DFFB8"/>
            </a:solidFill>
            <a:ln w="9525" cap="rnd">
              <a:solidFill>
                <a:schemeClr val="tx1"/>
              </a:solidFill>
              <a:round/>
              <a:headEnd/>
              <a:tailEnd/>
            </a:ln>
          </p:spPr>
          <p:txBody>
            <a:bodyPr/>
            <a:lstStyle/>
            <a:p>
              <a:endParaRPr lang="en-US"/>
            </a:p>
          </p:txBody>
        </p:sp>
        <p:sp>
          <p:nvSpPr>
            <p:cNvPr id="399588" name="Freeform 224"/>
            <p:cNvSpPr>
              <a:spLocks/>
            </p:cNvSpPr>
            <p:nvPr/>
          </p:nvSpPr>
          <p:spPr bwMode="auto">
            <a:xfrm>
              <a:off x="840" y="1141"/>
              <a:ext cx="187" cy="146"/>
            </a:xfrm>
            <a:custGeom>
              <a:avLst/>
              <a:gdLst>
                <a:gd name="T0" fmla="*/ 0 w 156"/>
                <a:gd name="T1" fmla="*/ 81 h 122"/>
                <a:gd name="T2" fmla="*/ 33 w 156"/>
                <a:gd name="T3" fmla="*/ 88 h 122"/>
                <a:gd name="T4" fmla="*/ 41 w 156"/>
                <a:gd name="T5" fmla="*/ 81 h 122"/>
                <a:gd name="T6" fmla="*/ 58 w 156"/>
                <a:gd name="T7" fmla="*/ 96 h 122"/>
                <a:gd name="T8" fmla="*/ 41 w 156"/>
                <a:gd name="T9" fmla="*/ 105 h 122"/>
                <a:gd name="T10" fmla="*/ 49 w 156"/>
                <a:gd name="T11" fmla="*/ 113 h 122"/>
                <a:gd name="T12" fmla="*/ 65 w 156"/>
                <a:gd name="T13" fmla="*/ 121 h 122"/>
                <a:gd name="T14" fmla="*/ 105 w 156"/>
                <a:gd name="T15" fmla="*/ 88 h 122"/>
                <a:gd name="T16" fmla="*/ 146 w 156"/>
                <a:gd name="T17" fmla="*/ 88 h 122"/>
                <a:gd name="T18" fmla="*/ 155 w 156"/>
                <a:gd name="T19" fmla="*/ 47 h 122"/>
                <a:gd name="T20" fmla="*/ 115 w 156"/>
                <a:gd name="T21" fmla="*/ 24 h 122"/>
                <a:gd name="T22" fmla="*/ 105 w 156"/>
                <a:gd name="T23" fmla="*/ 0 h 122"/>
                <a:gd name="T24" fmla="*/ 90 w 156"/>
                <a:gd name="T25" fmla="*/ 24 h 122"/>
                <a:gd name="T26" fmla="*/ 98 w 156"/>
                <a:gd name="T27" fmla="*/ 31 h 122"/>
                <a:gd name="T28" fmla="*/ 98 w 156"/>
                <a:gd name="T29" fmla="*/ 47 h 122"/>
                <a:gd name="T30" fmla="*/ 105 w 156"/>
                <a:gd name="T31" fmla="*/ 65 h 122"/>
                <a:gd name="T32" fmla="*/ 81 w 156"/>
                <a:gd name="T33" fmla="*/ 65 h 122"/>
                <a:gd name="T34" fmla="*/ 65 w 156"/>
                <a:gd name="T35" fmla="*/ 31 h 122"/>
                <a:gd name="T36" fmla="*/ 25 w 156"/>
                <a:gd name="T37" fmla="*/ 16 h 122"/>
                <a:gd name="T38" fmla="*/ 0 w 156"/>
                <a:gd name="T39" fmla="*/ 81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122"/>
                <a:gd name="T62" fmla="*/ 156 w 156"/>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589" name="Freeform 225"/>
            <p:cNvSpPr>
              <a:spLocks/>
            </p:cNvSpPr>
            <p:nvPr/>
          </p:nvSpPr>
          <p:spPr bwMode="auto">
            <a:xfrm>
              <a:off x="1065" y="1294"/>
              <a:ext cx="108" cy="147"/>
            </a:xfrm>
            <a:custGeom>
              <a:avLst/>
              <a:gdLst>
                <a:gd name="T0" fmla="*/ 0 w 90"/>
                <a:gd name="T1" fmla="*/ 58 h 123"/>
                <a:gd name="T2" fmla="*/ 16 w 90"/>
                <a:gd name="T3" fmla="*/ 90 h 123"/>
                <a:gd name="T4" fmla="*/ 23 w 90"/>
                <a:gd name="T5" fmla="*/ 90 h 123"/>
                <a:gd name="T6" fmla="*/ 47 w 90"/>
                <a:gd name="T7" fmla="*/ 122 h 123"/>
                <a:gd name="T8" fmla="*/ 64 w 90"/>
                <a:gd name="T9" fmla="*/ 114 h 123"/>
                <a:gd name="T10" fmla="*/ 81 w 90"/>
                <a:gd name="T11" fmla="*/ 105 h 123"/>
                <a:gd name="T12" fmla="*/ 89 w 90"/>
                <a:gd name="T13" fmla="*/ 81 h 123"/>
                <a:gd name="T14" fmla="*/ 81 w 90"/>
                <a:gd name="T15" fmla="*/ 58 h 123"/>
                <a:gd name="T16" fmla="*/ 64 w 90"/>
                <a:gd name="T17" fmla="*/ 50 h 123"/>
                <a:gd name="T18" fmla="*/ 72 w 90"/>
                <a:gd name="T19" fmla="*/ 25 h 123"/>
                <a:gd name="T20" fmla="*/ 64 w 90"/>
                <a:gd name="T21" fmla="*/ 0 h 123"/>
                <a:gd name="T22" fmla="*/ 56 w 90"/>
                <a:gd name="T23" fmla="*/ 16 h 123"/>
                <a:gd name="T24" fmla="*/ 32 w 90"/>
                <a:gd name="T25" fmla="*/ 9 h 123"/>
                <a:gd name="T26" fmla="*/ 23 w 90"/>
                <a:gd name="T27" fmla="*/ 16 h 123"/>
                <a:gd name="T28" fmla="*/ 16 w 90"/>
                <a:gd name="T29" fmla="*/ 33 h 123"/>
                <a:gd name="T30" fmla="*/ 32 w 90"/>
                <a:gd name="T31" fmla="*/ 50 h 123"/>
                <a:gd name="T32" fmla="*/ 16 w 90"/>
                <a:gd name="T33" fmla="*/ 50 h 123"/>
                <a:gd name="T34" fmla="*/ 0 w 90"/>
                <a:gd name="T35" fmla="*/ 58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3"/>
                <a:gd name="T56" fmla="*/ 90 w 90"/>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solidFill>
              <a:srgbClr val="7DFFB8"/>
            </a:solidFill>
            <a:ln w="9525" cap="rnd">
              <a:solidFill>
                <a:schemeClr val="tx1"/>
              </a:solidFill>
              <a:round/>
              <a:headEnd/>
              <a:tailEnd/>
            </a:ln>
          </p:spPr>
          <p:txBody>
            <a:bodyPr/>
            <a:lstStyle/>
            <a:p>
              <a:endParaRPr lang="en-US"/>
            </a:p>
          </p:txBody>
        </p:sp>
        <p:sp>
          <p:nvSpPr>
            <p:cNvPr id="399590" name="Freeform 226"/>
            <p:cNvSpPr>
              <a:spLocks/>
            </p:cNvSpPr>
            <p:nvPr/>
          </p:nvSpPr>
          <p:spPr bwMode="auto">
            <a:xfrm>
              <a:off x="724" y="1276"/>
              <a:ext cx="157" cy="175"/>
            </a:xfrm>
            <a:custGeom>
              <a:avLst/>
              <a:gdLst>
                <a:gd name="T0" fmla="*/ 0 w 131"/>
                <a:gd name="T1" fmla="*/ 105 h 146"/>
                <a:gd name="T2" fmla="*/ 16 w 131"/>
                <a:gd name="T3" fmla="*/ 129 h 146"/>
                <a:gd name="T4" fmla="*/ 25 w 131"/>
                <a:gd name="T5" fmla="*/ 145 h 146"/>
                <a:gd name="T6" fmla="*/ 56 w 131"/>
                <a:gd name="T7" fmla="*/ 137 h 146"/>
                <a:gd name="T8" fmla="*/ 74 w 131"/>
                <a:gd name="T9" fmla="*/ 114 h 146"/>
                <a:gd name="T10" fmla="*/ 74 w 131"/>
                <a:gd name="T11" fmla="*/ 89 h 146"/>
                <a:gd name="T12" fmla="*/ 130 w 131"/>
                <a:gd name="T13" fmla="*/ 48 h 146"/>
                <a:gd name="T14" fmla="*/ 115 w 131"/>
                <a:gd name="T15" fmla="*/ 31 h 146"/>
                <a:gd name="T16" fmla="*/ 97 w 131"/>
                <a:gd name="T17" fmla="*/ 15 h 146"/>
                <a:gd name="T18" fmla="*/ 74 w 131"/>
                <a:gd name="T19" fmla="*/ 15 h 146"/>
                <a:gd name="T20" fmla="*/ 50 w 131"/>
                <a:gd name="T21" fmla="*/ 0 h 146"/>
                <a:gd name="T22" fmla="*/ 9 w 131"/>
                <a:gd name="T23" fmla="*/ 24 h 146"/>
                <a:gd name="T24" fmla="*/ 16 w 131"/>
                <a:gd name="T25" fmla="*/ 48 h 146"/>
                <a:gd name="T26" fmla="*/ 16 w 131"/>
                <a:gd name="T27" fmla="*/ 73 h 146"/>
                <a:gd name="T28" fmla="*/ 0 w 131"/>
                <a:gd name="T29" fmla="*/ 105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46"/>
                <a:gd name="T47" fmla="*/ 131 w 131"/>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591" name="Freeform 227"/>
            <p:cNvSpPr>
              <a:spLocks/>
            </p:cNvSpPr>
            <p:nvPr/>
          </p:nvSpPr>
          <p:spPr bwMode="auto">
            <a:xfrm>
              <a:off x="5525" y="1750"/>
              <a:ext cx="31" cy="21"/>
            </a:xfrm>
            <a:custGeom>
              <a:avLst/>
              <a:gdLst>
                <a:gd name="T0" fmla="*/ 0 w 26"/>
                <a:gd name="T1" fmla="*/ 0 h 18"/>
                <a:gd name="T2" fmla="*/ 9 w 26"/>
                <a:gd name="T3" fmla="*/ 0 h 18"/>
                <a:gd name="T4" fmla="*/ 25 w 26"/>
                <a:gd name="T5" fmla="*/ 8 h 18"/>
                <a:gd name="T6" fmla="*/ 25 w 26"/>
                <a:gd name="T7" fmla="*/ 17 h 18"/>
                <a:gd name="T8" fmla="*/ 9 w 26"/>
                <a:gd name="T9" fmla="*/ 8 h 18"/>
                <a:gd name="T10" fmla="*/ 0 w 26"/>
                <a:gd name="T11" fmla="*/ 8 h 18"/>
                <a:gd name="T12" fmla="*/ 0 w 26"/>
                <a:gd name="T13" fmla="*/ 0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0"/>
                  </a:moveTo>
                  <a:lnTo>
                    <a:pt x="9" y="0"/>
                  </a:lnTo>
                  <a:lnTo>
                    <a:pt x="25" y="8"/>
                  </a:lnTo>
                  <a:lnTo>
                    <a:pt x="25" y="17"/>
                  </a:lnTo>
                  <a:lnTo>
                    <a:pt x="9" y="8"/>
                  </a:lnTo>
                  <a:lnTo>
                    <a:pt x="0" y="8"/>
                  </a:lnTo>
                  <a:lnTo>
                    <a:pt x="0" y="0"/>
                  </a:lnTo>
                </a:path>
              </a:pathLst>
            </a:custGeom>
            <a:solidFill>
              <a:schemeClr val="accent1"/>
            </a:solidFill>
            <a:ln w="9525" cap="rnd">
              <a:solidFill>
                <a:schemeClr val="tx1"/>
              </a:solidFill>
              <a:round/>
              <a:headEnd/>
              <a:tailEnd/>
            </a:ln>
          </p:spPr>
          <p:txBody>
            <a:bodyPr/>
            <a:lstStyle/>
            <a:p>
              <a:endParaRPr lang="en-US"/>
            </a:p>
          </p:txBody>
        </p:sp>
        <p:sp>
          <p:nvSpPr>
            <p:cNvPr id="399592" name="Freeform 228"/>
            <p:cNvSpPr>
              <a:spLocks/>
            </p:cNvSpPr>
            <p:nvPr/>
          </p:nvSpPr>
          <p:spPr bwMode="auto">
            <a:xfrm>
              <a:off x="74" y="1856"/>
              <a:ext cx="31" cy="22"/>
            </a:xfrm>
            <a:custGeom>
              <a:avLst/>
              <a:gdLst>
                <a:gd name="T0" fmla="*/ 0 w 26"/>
                <a:gd name="T1" fmla="*/ 8 h 18"/>
                <a:gd name="T2" fmla="*/ 18 w 26"/>
                <a:gd name="T3" fmla="*/ 17 h 18"/>
                <a:gd name="T4" fmla="*/ 25 w 26"/>
                <a:gd name="T5" fmla="*/ 8 h 18"/>
                <a:gd name="T6" fmla="*/ 18 w 26"/>
                <a:gd name="T7" fmla="*/ 0 h 18"/>
                <a:gd name="T8" fmla="*/ 0 w 26"/>
                <a:gd name="T9" fmla="*/ 8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chemeClr val="accent1"/>
            </a:solidFill>
            <a:ln w="9525" cap="rnd">
              <a:solidFill>
                <a:schemeClr val="tx1"/>
              </a:solidFill>
              <a:round/>
              <a:headEnd/>
              <a:tailEnd/>
            </a:ln>
          </p:spPr>
          <p:txBody>
            <a:bodyPr/>
            <a:lstStyle/>
            <a:p>
              <a:endParaRPr lang="en-US"/>
            </a:p>
          </p:txBody>
        </p:sp>
        <p:sp>
          <p:nvSpPr>
            <p:cNvPr id="399593" name="Freeform 229"/>
            <p:cNvSpPr>
              <a:spLocks/>
            </p:cNvSpPr>
            <p:nvPr/>
          </p:nvSpPr>
          <p:spPr bwMode="auto">
            <a:xfrm>
              <a:off x="74" y="1856"/>
              <a:ext cx="31" cy="22"/>
            </a:xfrm>
            <a:custGeom>
              <a:avLst/>
              <a:gdLst>
                <a:gd name="T0" fmla="*/ 0 w 26"/>
                <a:gd name="T1" fmla="*/ 8 h 18"/>
                <a:gd name="T2" fmla="*/ 18 w 26"/>
                <a:gd name="T3" fmla="*/ 17 h 18"/>
                <a:gd name="T4" fmla="*/ 25 w 26"/>
                <a:gd name="T5" fmla="*/ 8 h 18"/>
                <a:gd name="T6" fmla="*/ 18 w 26"/>
                <a:gd name="T7" fmla="*/ 0 h 18"/>
                <a:gd name="T8" fmla="*/ 0 w 26"/>
                <a:gd name="T9" fmla="*/ 8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594" name="Freeform 230"/>
            <p:cNvSpPr>
              <a:spLocks/>
            </p:cNvSpPr>
            <p:nvPr/>
          </p:nvSpPr>
          <p:spPr bwMode="auto">
            <a:xfrm>
              <a:off x="268" y="1914"/>
              <a:ext cx="49" cy="51"/>
            </a:xfrm>
            <a:custGeom>
              <a:avLst/>
              <a:gdLst>
                <a:gd name="T0" fmla="*/ 0 w 41"/>
                <a:gd name="T1" fmla="*/ 33 h 43"/>
                <a:gd name="T2" fmla="*/ 9 w 41"/>
                <a:gd name="T3" fmla="*/ 42 h 43"/>
                <a:gd name="T4" fmla="*/ 25 w 41"/>
                <a:gd name="T5" fmla="*/ 25 h 43"/>
                <a:gd name="T6" fmla="*/ 34 w 41"/>
                <a:gd name="T7" fmla="*/ 25 h 43"/>
                <a:gd name="T8" fmla="*/ 34 w 41"/>
                <a:gd name="T9" fmla="*/ 17 h 43"/>
                <a:gd name="T10" fmla="*/ 25 w 41"/>
                <a:gd name="T11" fmla="*/ 17 h 43"/>
                <a:gd name="T12" fmla="*/ 40 w 41"/>
                <a:gd name="T13" fmla="*/ 10 h 43"/>
                <a:gd name="T14" fmla="*/ 34 w 41"/>
                <a:gd name="T15" fmla="*/ 0 h 43"/>
                <a:gd name="T16" fmla="*/ 0 w 41"/>
                <a:gd name="T17" fmla="*/ 3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chemeClr val="accent1"/>
            </a:solidFill>
            <a:ln w="9525" cap="rnd">
              <a:solidFill>
                <a:schemeClr val="tx1"/>
              </a:solidFill>
              <a:round/>
              <a:headEnd/>
              <a:tailEnd/>
            </a:ln>
          </p:spPr>
          <p:txBody>
            <a:bodyPr/>
            <a:lstStyle/>
            <a:p>
              <a:endParaRPr lang="en-US"/>
            </a:p>
          </p:txBody>
        </p:sp>
        <p:sp>
          <p:nvSpPr>
            <p:cNvPr id="399595" name="Freeform 231"/>
            <p:cNvSpPr>
              <a:spLocks/>
            </p:cNvSpPr>
            <p:nvPr/>
          </p:nvSpPr>
          <p:spPr bwMode="auto">
            <a:xfrm>
              <a:off x="268" y="1914"/>
              <a:ext cx="49" cy="51"/>
            </a:xfrm>
            <a:custGeom>
              <a:avLst/>
              <a:gdLst>
                <a:gd name="T0" fmla="*/ 0 w 41"/>
                <a:gd name="T1" fmla="*/ 33 h 43"/>
                <a:gd name="T2" fmla="*/ 9 w 41"/>
                <a:gd name="T3" fmla="*/ 42 h 43"/>
                <a:gd name="T4" fmla="*/ 25 w 41"/>
                <a:gd name="T5" fmla="*/ 25 h 43"/>
                <a:gd name="T6" fmla="*/ 34 w 41"/>
                <a:gd name="T7" fmla="*/ 25 h 43"/>
                <a:gd name="T8" fmla="*/ 34 w 41"/>
                <a:gd name="T9" fmla="*/ 17 h 43"/>
                <a:gd name="T10" fmla="*/ 25 w 41"/>
                <a:gd name="T11" fmla="*/ 17 h 43"/>
                <a:gd name="T12" fmla="*/ 40 w 41"/>
                <a:gd name="T13" fmla="*/ 10 h 43"/>
                <a:gd name="T14" fmla="*/ 34 w 41"/>
                <a:gd name="T15" fmla="*/ 0 h 43"/>
                <a:gd name="T16" fmla="*/ 0 w 41"/>
                <a:gd name="T17" fmla="*/ 3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596" name="Freeform 232"/>
            <p:cNvSpPr>
              <a:spLocks/>
            </p:cNvSpPr>
            <p:nvPr/>
          </p:nvSpPr>
          <p:spPr bwMode="auto">
            <a:xfrm>
              <a:off x="608" y="2030"/>
              <a:ext cx="31" cy="60"/>
            </a:xfrm>
            <a:custGeom>
              <a:avLst/>
              <a:gdLst>
                <a:gd name="T0" fmla="*/ 0 w 26"/>
                <a:gd name="T1" fmla="*/ 0 h 51"/>
                <a:gd name="T2" fmla="*/ 0 w 26"/>
                <a:gd name="T3" fmla="*/ 18 h 51"/>
                <a:gd name="T4" fmla="*/ 8 w 26"/>
                <a:gd name="T5" fmla="*/ 41 h 51"/>
                <a:gd name="T6" fmla="*/ 25 w 26"/>
                <a:gd name="T7" fmla="*/ 50 h 51"/>
                <a:gd name="T8" fmla="*/ 8 w 26"/>
                <a:gd name="T9" fmla="*/ 34 h 51"/>
                <a:gd name="T10" fmla="*/ 16 w 26"/>
                <a:gd name="T11" fmla="*/ 25 h 51"/>
                <a:gd name="T12" fmla="*/ 8 w 26"/>
                <a:gd name="T13" fmla="*/ 18 h 51"/>
                <a:gd name="T14" fmla="*/ 16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597" name="Freeform 233"/>
            <p:cNvSpPr>
              <a:spLocks/>
            </p:cNvSpPr>
            <p:nvPr/>
          </p:nvSpPr>
          <p:spPr bwMode="auto">
            <a:xfrm>
              <a:off x="608" y="2030"/>
              <a:ext cx="31" cy="60"/>
            </a:xfrm>
            <a:custGeom>
              <a:avLst/>
              <a:gdLst>
                <a:gd name="T0" fmla="*/ 0 w 26"/>
                <a:gd name="T1" fmla="*/ 0 h 51"/>
                <a:gd name="T2" fmla="*/ 0 w 26"/>
                <a:gd name="T3" fmla="*/ 18 h 51"/>
                <a:gd name="T4" fmla="*/ 8 w 26"/>
                <a:gd name="T5" fmla="*/ 41 h 51"/>
                <a:gd name="T6" fmla="*/ 25 w 26"/>
                <a:gd name="T7" fmla="*/ 50 h 51"/>
                <a:gd name="T8" fmla="*/ 8 w 26"/>
                <a:gd name="T9" fmla="*/ 34 h 51"/>
                <a:gd name="T10" fmla="*/ 16 w 26"/>
                <a:gd name="T11" fmla="*/ 25 h 51"/>
                <a:gd name="T12" fmla="*/ 8 w 26"/>
                <a:gd name="T13" fmla="*/ 18 h 51"/>
                <a:gd name="T14" fmla="*/ 16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598" name="Freeform 234"/>
            <p:cNvSpPr>
              <a:spLocks/>
            </p:cNvSpPr>
            <p:nvPr/>
          </p:nvSpPr>
          <p:spPr bwMode="auto">
            <a:xfrm>
              <a:off x="675" y="2118"/>
              <a:ext cx="80" cy="59"/>
            </a:xfrm>
            <a:custGeom>
              <a:avLst/>
              <a:gdLst>
                <a:gd name="T0" fmla="*/ 0 w 67"/>
                <a:gd name="T1" fmla="*/ 0 h 49"/>
                <a:gd name="T2" fmla="*/ 9 w 67"/>
                <a:gd name="T3" fmla="*/ 16 h 49"/>
                <a:gd name="T4" fmla="*/ 25 w 67"/>
                <a:gd name="T5" fmla="*/ 25 h 49"/>
                <a:gd name="T6" fmla="*/ 41 w 67"/>
                <a:gd name="T7" fmla="*/ 33 h 49"/>
                <a:gd name="T8" fmla="*/ 41 w 67"/>
                <a:gd name="T9" fmla="*/ 41 h 49"/>
                <a:gd name="T10" fmla="*/ 57 w 67"/>
                <a:gd name="T11" fmla="*/ 48 h 49"/>
                <a:gd name="T12" fmla="*/ 66 w 67"/>
                <a:gd name="T13" fmla="*/ 48 h 49"/>
                <a:gd name="T14" fmla="*/ 34 w 67"/>
                <a:gd name="T15" fmla="*/ 8 h 49"/>
                <a:gd name="T16" fmla="*/ 9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599" name="Freeform 235"/>
            <p:cNvSpPr>
              <a:spLocks/>
            </p:cNvSpPr>
            <p:nvPr/>
          </p:nvSpPr>
          <p:spPr bwMode="auto">
            <a:xfrm>
              <a:off x="675" y="2118"/>
              <a:ext cx="80" cy="59"/>
            </a:xfrm>
            <a:custGeom>
              <a:avLst/>
              <a:gdLst>
                <a:gd name="T0" fmla="*/ 0 w 67"/>
                <a:gd name="T1" fmla="*/ 0 h 49"/>
                <a:gd name="T2" fmla="*/ 9 w 67"/>
                <a:gd name="T3" fmla="*/ 16 h 49"/>
                <a:gd name="T4" fmla="*/ 25 w 67"/>
                <a:gd name="T5" fmla="*/ 25 h 49"/>
                <a:gd name="T6" fmla="*/ 41 w 67"/>
                <a:gd name="T7" fmla="*/ 33 h 49"/>
                <a:gd name="T8" fmla="*/ 41 w 67"/>
                <a:gd name="T9" fmla="*/ 41 h 49"/>
                <a:gd name="T10" fmla="*/ 57 w 67"/>
                <a:gd name="T11" fmla="*/ 48 h 49"/>
                <a:gd name="T12" fmla="*/ 66 w 67"/>
                <a:gd name="T13" fmla="*/ 48 h 49"/>
                <a:gd name="T14" fmla="*/ 34 w 67"/>
                <a:gd name="T15" fmla="*/ 8 h 49"/>
                <a:gd name="T16" fmla="*/ 9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7DFFB8"/>
            </a:solidFill>
            <a:ln w="9525" cap="rnd">
              <a:solidFill>
                <a:schemeClr val="tx1"/>
              </a:solidFill>
              <a:round/>
              <a:headEnd type="none" w="sm" len="sm"/>
              <a:tailEnd type="none" w="sm" len="sm"/>
            </a:ln>
          </p:spPr>
          <p:txBody>
            <a:bodyPr/>
            <a:lstStyle/>
            <a:p>
              <a:endParaRPr lang="en-US"/>
            </a:p>
          </p:txBody>
        </p:sp>
        <p:sp>
          <p:nvSpPr>
            <p:cNvPr id="399600" name="Freeform 236"/>
            <p:cNvSpPr>
              <a:spLocks/>
            </p:cNvSpPr>
            <p:nvPr/>
          </p:nvSpPr>
          <p:spPr bwMode="auto">
            <a:xfrm>
              <a:off x="2266" y="1643"/>
              <a:ext cx="165" cy="118"/>
            </a:xfrm>
            <a:custGeom>
              <a:avLst/>
              <a:gdLst>
                <a:gd name="T0" fmla="*/ 0 w 138"/>
                <a:gd name="T1" fmla="*/ 32 h 98"/>
                <a:gd name="T2" fmla="*/ 9 w 138"/>
                <a:gd name="T3" fmla="*/ 41 h 98"/>
                <a:gd name="T4" fmla="*/ 25 w 138"/>
                <a:gd name="T5" fmla="*/ 32 h 98"/>
                <a:gd name="T6" fmla="*/ 34 w 138"/>
                <a:gd name="T7" fmla="*/ 41 h 98"/>
                <a:gd name="T8" fmla="*/ 9 w 138"/>
                <a:gd name="T9" fmla="*/ 56 h 98"/>
                <a:gd name="T10" fmla="*/ 25 w 138"/>
                <a:gd name="T11" fmla="*/ 56 h 98"/>
                <a:gd name="T12" fmla="*/ 34 w 138"/>
                <a:gd name="T13" fmla="*/ 74 h 98"/>
                <a:gd name="T14" fmla="*/ 25 w 138"/>
                <a:gd name="T15" fmla="*/ 81 h 98"/>
                <a:gd name="T16" fmla="*/ 41 w 138"/>
                <a:gd name="T17" fmla="*/ 81 h 98"/>
                <a:gd name="T18" fmla="*/ 74 w 138"/>
                <a:gd name="T19" fmla="*/ 97 h 98"/>
                <a:gd name="T20" fmla="*/ 131 w 138"/>
                <a:gd name="T21" fmla="*/ 65 h 98"/>
                <a:gd name="T22" fmla="*/ 137 w 138"/>
                <a:gd name="T23" fmla="*/ 56 h 98"/>
                <a:gd name="T24" fmla="*/ 137 w 138"/>
                <a:gd name="T25" fmla="*/ 32 h 98"/>
                <a:gd name="T26" fmla="*/ 121 w 138"/>
                <a:gd name="T27" fmla="*/ 24 h 98"/>
                <a:gd name="T28" fmla="*/ 121 w 138"/>
                <a:gd name="T29" fmla="*/ 9 h 98"/>
                <a:gd name="T30" fmla="*/ 114 w 138"/>
                <a:gd name="T31" fmla="*/ 9 h 98"/>
                <a:gd name="T32" fmla="*/ 106 w 138"/>
                <a:gd name="T33" fmla="*/ 0 h 98"/>
                <a:gd name="T34" fmla="*/ 89 w 138"/>
                <a:gd name="T35" fmla="*/ 16 h 98"/>
                <a:gd name="T36" fmla="*/ 81 w 138"/>
                <a:gd name="T37" fmla="*/ 16 h 98"/>
                <a:gd name="T38" fmla="*/ 65 w 138"/>
                <a:gd name="T39" fmla="*/ 16 h 98"/>
                <a:gd name="T40" fmla="*/ 57 w 138"/>
                <a:gd name="T41" fmla="*/ 24 h 98"/>
                <a:gd name="T42" fmla="*/ 57 w 138"/>
                <a:gd name="T43" fmla="*/ 16 h 98"/>
                <a:gd name="T44" fmla="*/ 49 w 138"/>
                <a:gd name="T45" fmla="*/ 32 h 98"/>
                <a:gd name="T46" fmla="*/ 41 w 138"/>
                <a:gd name="T47" fmla="*/ 41 h 98"/>
                <a:gd name="T48" fmla="*/ 41 w 138"/>
                <a:gd name="T49" fmla="*/ 16 h 98"/>
                <a:gd name="T50" fmla="*/ 25 w 138"/>
                <a:gd name="T51" fmla="*/ 9 h 98"/>
                <a:gd name="T52" fmla="*/ 16 w 138"/>
                <a:gd name="T53" fmla="*/ 9 h 98"/>
                <a:gd name="T54" fmla="*/ 16 w 138"/>
                <a:gd name="T55" fmla="*/ 16 h 98"/>
                <a:gd name="T56" fmla="*/ 9 w 138"/>
                <a:gd name="T57" fmla="*/ 16 h 98"/>
                <a:gd name="T58" fmla="*/ 9 w 138"/>
                <a:gd name="T59" fmla="*/ 24 h 98"/>
                <a:gd name="T60" fmla="*/ 0 w 138"/>
                <a:gd name="T61" fmla="*/ 3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98"/>
                <a:gd name="T95" fmla="*/ 138 w 13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601" name="Freeform 237"/>
            <p:cNvSpPr>
              <a:spLocks/>
            </p:cNvSpPr>
            <p:nvPr/>
          </p:nvSpPr>
          <p:spPr bwMode="auto">
            <a:xfrm>
              <a:off x="2355" y="1226"/>
              <a:ext cx="20" cy="22"/>
            </a:xfrm>
            <a:custGeom>
              <a:avLst/>
              <a:gdLst>
                <a:gd name="T0" fmla="*/ 0 w 17"/>
                <a:gd name="T1" fmla="*/ 0 h 18"/>
                <a:gd name="T2" fmla="*/ 0 w 17"/>
                <a:gd name="T3" fmla="*/ 17 h 18"/>
                <a:gd name="T4" fmla="*/ 16 w 17"/>
                <a:gd name="T5" fmla="*/ 17 h 18"/>
                <a:gd name="T6" fmla="*/ 0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0"/>
                  </a:moveTo>
                  <a:lnTo>
                    <a:pt x="0" y="17"/>
                  </a:lnTo>
                  <a:lnTo>
                    <a:pt x="16" y="17"/>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02" name="Freeform 238"/>
            <p:cNvSpPr>
              <a:spLocks/>
            </p:cNvSpPr>
            <p:nvPr/>
          </p:nvSpPr>
          <p:spPr bwMode="auto">
            <a:xfrm>
              <a:off x="2355" y="1226"/>
              <a:ext cx="20" cy="22"/>
            </a:xfrm>
            <a:custGeom>
              <a:avLst/>
              <a:gdLst>
                <a:gd name="T0" fmla="*/ 0 w 17"/>
                <a:gd name="T1" fmla="*/ 0 h 18"/>
                <a:gd name="T2" fmla="*/ 0 w 17"/>
                <a:gd name="T3" fmla="*/ 17 h 18"/>
                <a:gd name="T4" fmla="*/ 16 w 17"/>
                <a:gd name="T5" fmla="*/ 17 h 18"/>
                <a:gd name="T6" fmla="*/ 0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0"/>
                  </a:moveTo>
                  <a:lnTo>
                    <a:pt x="0" y="17"/>
                  </a:lnTo>
                  <a:lnTo>
                    <a:pt x="16" y="17"/>
                  </a:lnTo>
                  <a:lnTo>
                    <a:pt x="0" y="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03" name="Freeform 239"/>
            <p:cNvSpPr>
              <a:spLocks/>
            </p:cNvSpPr>
            <p:nvPr/>
          </p:nvSpPr>
          <p:spPr bwMode="auto">
            <a:xfrm>
              <a:off x="3304" y="3202"/>
              <a:ext cx="107" cy="215"/>
            </a:xfrm>
            <a:custGeom>
              <a:avLst/>
              <a:gdLst>
                <a:gd name="T0" fmla="*/ 0 w 90"/>
                <a:gd name="T1" fmla="*/ 129 h 180"/>
                <a:gd name="T2" fmla="*/ 9 w 90"/>
                <a:gd name="T3" fmla="*/ 163 h 180"/>
                <a:gd name="T4" fmla="*/ 17 w 90"/>
                <a:gd name="T5" fmla="*/ 179 h 180"/>
                <a:gd name="T6" fmla="*/ 40 w 90"/>
                <a:gd name="T7" fmla="*/ 179 h 180"/>
                <a:gd name="T8" fmla="*/ 49 w 90"/>
                <a:gd name="T9" fmla="*/ 170 h 180"/>
                <a:gd name="T10" fmla="*/ 74 w 90"/>
                <a:gd name="T11" fmla="*/ 80 h 180"/>
                <a:gd name="T12" fmla="*/ 82 w 90"/>
                <a:gd name="T13" fmla="*/ 40 h 180"/>
                <a:gd name="T14" fmla="*/ 89 w 90"/>
                <a:gd name="T15" fmla="*/ 49 h 180"/>
                <a:gd name="T16" fmla="*/ 89 w 90"/>
                <a:gd name="T17" fmla="*/ 40 h 180"/>
                <a:gd name="T18" fmla="*/ 82 w 90"/>
                <a:gd name="T19" fmla="*/ 8 h 180"/>
                <a:gd name="T20" fmla="*/ 74 w 90"/>
                <a:gd name="T21" fmla="*/ 0 h 180"/>
                <a:gd name="T22" fmla="*/ 65 w 90"/>
                <a:gd name="T23" fmla="*/ 17 h 180"/>
                <a:gd name="T24" fmla="*/ 57 w 90"/>
                <a:gd name="T25" fmla="*/ 17 h 180"/>
                <a:gd name="T26" fmla="*/ 57 w 90"/>
                <a:gd name="T27" fmla="*/ 32 h 180"/>
                <a:gd name="T28" fmla="*/ 17 w 90"/>
                <a:gd name="T29" fmla="*/ 57 h 180"/>
                <a:gd name="T30" fmla="*/ 9 w 90"/>
                <a:gd name="T31" fmla="*/ 73 h 180"/>
                <a:gd name="T32" fmla="*/ 17 w 90"/>
                <a:gd name="T33" fmla="*/ 105 h 180"/>
                <a:gd name="T34" fmla="*/ 0 w 90"/>
                <a:gd name="T35" fmla="*/ 129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80"/>
                <a:gd name="T56" fmla="*/ 90 w 90"/>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solidFill>
              <a:srgbClr val="99FF33"/>
            </a:solidFill>
            <a:ln w="9525" cap="rnd">
              <a:solidFill>
                <a:schemeClr val="tx1"/>
              </a:solidFill>
              <a:round/>
              <a:headEnd/>
              <a:tailEnd/>
            </a:ln>
          </p:spPr>
          <p:txBody>
            <a:bodyPr/>
            <a:lstStyle/>
            <a:p>
              <a:endParaRPr lang="en-US"/>
            </a:p>
          </p:txBody>
        </p:sp>
        <p:sp>
          <p:nvSpPr>
            <p:cNvPr id="399604" name="Freeform 240"/>
            <p:cNvSpPr>
              <a:spLocks/>
            </p:cNvSpPr>
            <p:nvPr/>
          </p:nvSpPr>
          <p:spPr bwMode="auto">
            <a:xfrm>
              <a:off x="4128" y="2988"/>
              <a:ext cx="20" cy="22"/>
            </a:xfrm>
            <a:custGeom>
              <a:avLst/>
              <a:gdLst>
                <a:gd name="T0" fmla="*/ 0 w 17"/>
                <a:gd name="T1" fmla="*/ 9 h 18"/>
                <a:gd name="T2" fmla="*/ 16 w 17"/>
                <a:gd name="T3" fmla="*/ 17 h 18"/>
                <a:gd name="T4" fmla="*/ 0 w 17"/>
                <a:gd name="T5" fmla="*/ 0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chemeClr val="accent1"/>
            </a:solidFill>
            <a:ln w="9525" cap="rnd">
              <a:solidFill>
                <a:schemeClr val="tx1"/>
              </a:solidFill>
              <a:round/>
              <a:headEnd/>
              <a:tailEnd/>
            </a:ln>
          </p:spPr>
          <p:txBody>
            <a:bodyPr/>
            <a:lstStyle/>
            <a:p>
              <a:endParaRPr lang="en-US"/>
            </a:p>
          </p:txBody>
        </p:sp>
        <p:sp>
          <p:nvSpPr>
            <p:cNvPr id="399605" name="Freeform 241"/>
            <p:cNvSpPr>
              <a:spLocks/>
            </p:cNvSpPr>
            <p:nvPr/>
          </p:nvSpPr>
          <p:spPr bwMode="auto">
            <a:xfrm>
              <a:off x="4128" y="2988"/>
              <a:ext cx="20" cy="22"/>
            </a:xfrm>
            <a:custGeom>
              <a:avLst/>
              <a:gdLst>
                <a:gd name="T0" fmla="*/ 0 w 17"/>
                <a:gd name="T1" fmla="*/ 9 h 18"/>
                <a:gd name="T2" fmla="*/ 16 w 17"/>
                <a:gd name="T3" fmla="*/ 17 h 18"/>
                <a:gd name="T4" fmla="*/ 0 w 17"/>
                <a:gd name="T5" fmla="*/ 0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06" name="Freeform 242"/>
            <p:cNvSpPr>
              <a:spLocks/>
            </p:cNvSpPr>
            <p:nvPr/>
          </p:nvSpPr>
          <p:spPr bwMode="auto">
            <a:xfrm>
              <a:off x="4149" y="3029"/>
              <a:ext cx="20" cy="20"/>
            </a:xfrm>
            <a:custGeom>
              <a:avLst/>
              <a:gdLst>
                <a:gd name="T0" fmla="*/ 0 w 17"/>
                <a:gd name="T1" fmla="*/ 0 h 17"/>
                <a:gd name="T2" fmla="*/ 16 w 17"/>
                <a:gd name="T3" fmla="*/ 16 h 17"/>
                <a:gd name="T4" fmla="*/ 16 w 17"/>
                <a:gd name="T5" fmla="*/ 7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07" name="Freeform 243"/>
            <p:cNvSpPr>
              <a:spLocks/>
            </p:cNvSpPr>
            <p:nvPr/>
          </p:nvSpPr>
          <p:spPr bwMode="auto">
            <a:xfrm>
              <a:off x="4149" y="3029"/>
              <a:ext cx="20" cy="20"/>
            </a:xfrm>
            <a:custGeom>
              <a:avLst/>
              <a:gdLst>
                <a:gd name="T0" fmla="*/ 0 w 17"/>
                <a:gd name="T1" fmla="*/ 0 h 17"/>
                <a:gd name="T2" fmla="*/ 16 w 17"/>
                <a:gd name="T3" fmla="*/ 16 h 17"/>
                <a:gd name="T4" fmla="*/ 16 w 17"/>
                <a:gd name="T5" fmla="*/ 7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08" name="Freeform 244"/>
            <p:cNvSpPr>
              <a:spLocks/>
            </p:cNvSpPr>
            <p:nvPr/>
          </p:nvSpPr>
          <p:spPr bwMode="auto">
            <a:xfrm>
              <a:off x="3857" y="2863"/>
              <a:ext cx="41" cy="59"/>
            </a:xfrm>
            <a:custGeom>
              <a:avLst/>
              <a:gdLst>
                <a:gd name="T0" fmla="*/ 0 w 34"/>
                <a:gd name="T1" fmla="*/ 25 h 50"/>
                <a:gd name="T2" fmla="*/ 9 w 34"/>
                <a:gd name="T3" fmla="*/ 49 h 50"/>
                <a:gd name="T4" fmla="*/ 24 w 34"/>
                <a:gd name="T5" fmla="*/ 49 h 50"/>
                <a:gd name="T6" fmla="*/ 33 w 34"/>
                <a:gd name="T7" fmla="*/ 34 h 50"/>
                <a:gd name="T8" fmla="*/ 15 w 34"/>
                <a:gd name="T9" fmla="*/ 9 h 50"/>
                <a:gd name="T10" fmla="*/ 9 w 34"/>
                <a:gd name="T11" fmla="*/ 0 h 50"/>
                <a:gd name="T12" fmla="*/ 0 w 34"/>
                <a:gd name="T13" fmla="*/ 25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0" y="25"/>
                  </a:moveTo>
                  <a:lnTo>
                    <a:pt x="9" y="49"/>
                  </a:lnTo>
                  <a:lnTo>
                    <a:pt x="24" y="49"/>
                  </a:lnTo>
                  <a:lnTo>
                    <a:pt x="33" y="34"/>
                  </a:lnTo>
                  <a:lnTo>
                    <a:pt x="15" y="9"/>
                  </a:lnTo>
                  <a:lnTo>
                    <a:pt x="9" y="0"/>
                  </a:lnTo>
                  <a:lnTo>
                    <a:pt x="0" y="25"/>
                  </a:lnTo>
                </a:path>
              </a:pathLst>
            </a:custGeom>
            <a:solidFill>
              <a:srgbClr val="FFFF53"/>
            </a:solidFill>
            <a:ln w="9525" cap="rnd">
              <a:solidFill>
                <a:schemeClr val="tx1"/>
              </a:solidFill>
              <a:round/>
              <a:headEnd/>
              <a:tailEnd/>
            </a:ln>
          </p:spPr>
          <p:txBody>
            <a:bodyPr/>
            <a:lstStyle/>
            <a:p>
              <a:endParaRPr lang="en-US"/>
            </a:p>
          </p:txBody>
        </p:sp>
        <p:sp>
          <p:nvSpPr>
            <p:cNvPr id="399609" name="Freeform 245"/>
            <p:cNvSpPr>
              <a:spLocks/>
            </p:cNvSpPr>
            <p:nvPr/>
          </p:nvSpPr>
          <p:spPr bwMode="auto">
            <a:xfrm>
              <a:off x="4303" y="2710"/>
              <a:ext cx="42" cy="28"/>
            </a:xfrm>
            <a:custGeom>
              <a:avLst/>
              <a:gdLst>
                <a:gd name="T0" fmla="*/ 0 w 35"/>
                <a:gd name="T1" fmla="*/ 6 h 24"/>
                <a:gd name="T2" fmla="*/ 0 w 35"/>
                <a:gd name="T3" fmla="*/ 16 h 24"/>
                <a:gd name="T4" fmla="*/ 17 w 35"/>
                <a:gd name="T5" fmla="*/ 23 h 24"/>
                <a:gd name="T6" fmla="*/ 24 w 35"/>
                <a:gd name="T7" fmla="*/ 16 h 24"/>
                <a:gd name="T8" fmla="*/ 34 w 35"/>
                <a:gd name="T9" fmla="*/ 0 h 24"/>
                <a:gd name="T10" fmla="*/ 9 w 35"/>
                <a:gd name="T11" fmla="*/ 0 h 24"/>
                <a:gd name="T12" fmla="*/ 0 w 35"/>
                <a:gd name="T13" fmla="*/ 6 h 24"/>
                <a:gd name="T14" fmla="*/ 0 60000 65536"/>
                <a:gd name="T15" fmla="*/ 0 60000 65536"/>
                <a:gd name="T16" fmla="*/ 0 60000 65536"/>
                <a:gd name="T17" fmla="*/ 0 60000 65536"/>
                <a:gd name="T18" fmla="*/ 0 60000 65536"/>
                <a:gd name="T19" fmla="*/ 0 60000 65536"/>
                <a:gd name="T20" fmla="*/ 0 60000 65536"/>
                <a:gd name="T21" fmla="*/ 0 w 35"/>
                <a:gd name="T22" fmla="*/ 0 h 24"/>
                <a:gd name="T23" fmla="*/ 35 w 3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4">
                  <a:moveTo>
                    <a:pt x="0" y="6"/>
                  </a:moveTo>
                  <a:lnTo>
                    <a:pt x="0" y="16"/>
                  </a:lnTo>
                  <a:lnTo>
                    <a:pt x="17" y="23"/>
                  </a:lnTo>
                  <a:lnTo>
                    <a:pt x="24" y="16"/>
                  </a:lnTo>
                  <a:lnTo>
                    <a:pt x="34" y="0"/>
                  </a:lnTo>
                  <a:lnTo>
                    <a:pt x="9" y="0"/>
                  </a:lnTo>
                  <a:lnTo>
                    <a:pt x="0" y="6"/>
                  </a:lnTo>
                </a:path>
              </a:pathLst>
            </a:custGeom>
            <a:solidFill>
              <a:srgbClr val="FFFF53"/>
            </a:solidFill>
            <a:ln w="9525" cap="rnd">
              <a:solidFill>
                <a:schemeClr val="tx1"/>
              </a:solidFill>
              <a:round/>
              <a:headEnd/>
              <a:tailEnd/>
            </a:ln>
          </p:spPr>
          <p:txBody>
            <a:bodyPr/>
            <a:lstStyle/>
            <a:p>
              <a:endParaRPr lang="en-US"/>
            </a:p>
          </p:txBody>
        </p:sp>
        <p:sp>
          <p:nvSpPr>
            <p:cNvPr id="399610" name="Freeform 246"/>
            <p:cNvSpPr>
              <a:spLocks/>
            </p:cNvSpPr>
            <p:nvPr/>
          </p:nvSpPr>
          <p:spPr bwMode="auto">
            <a:xfrm>
              <a:off x="4478" y="2621"/>
              <a:ext cx="31" cy="49"/>
            </a:xfrm>
            <a:custGeom>
              <a:avLst/>
              <a:gdLst>
                <a:gd name="T0" fmla="*/ 0 w 26"/>
                <a:gd name="T1" fmla="*/ 25 h 41"/>
                <a:gd name="T2" fmla="*/ 0 w 26"/>
                <a:gd name="T3" fmla="*/ 33 h 41"/>
                <a:gd name="T4" fmla="*/ 8 w 26"/>
                <a:gd name="T5" fmla="*/ 40 h 41"/>
                <a:gd name="T6" fmla="*/ 25 w 26"/>
                <a:gd name="T7" fmla="*/ 0 h 41"/>
                <a:gd name="T8" fmla="*/ 17 w 26"/>
                <a:gd name="T9" fmla="*/ 0 h 41"/>
                <a:gd name="T10" fmla="*/ 0 w 26"/>
                <a:gd name="T11" fmla="*/ 25 h 41"/>
                <a:gd name="T12" fmla="*/ 0 60000 65536"/>
                <a:gd name="T13" fmla="*/ 0 60000 65536"/>
                <a:gd name="T14" fmla="*/ 0 60000 65536"/>
                <a:gd name="T15" fmla="*/ 0 60000 65536"/>
                <a:gd name="T16" fmla="*/ 0 60000 65536"/>
                <a:gd name="T17" fmla="*/ 0 60000 65536"/>
                <a:gd name="T18" fmla="*/ 0 w 26"/>
                <a:gd name="T19" fmla="*/ 0 h 41"/>
                <a:gd name="T20" fmla="*/ 26 w 2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6" h="41">
                  <a:moveTo>
                    <a:pt x="0" y="25"/>
                  </a:moveTo>
                  <a:lnTo>
                    <a:pt x="0" y="33"/>
                  </a:lnTo>
                  <a:lnTo>
                    <a:pt x="8" y="40"/>
                  </a:lnTo>
                  <a:lnTo>
                    <a:pt x="25" y="0"/>
                  </a:lnTo>
                  <a:lnTo>
                    <a:pt x="17" y="0"/>
                  </a:lnTo>
                  <a:lnTo>
                    <a:pt x="0" y="25"/>
                  </a:lnTo>
                </a:path>
              </a:pathLst>
            </a:custGeom>
            <a:solidFill>
              <a:srgbClr val="FFFF53"/>
            </a:solidFill>
            <a:ln w="9525" cap="rnd">
              <a:solidFill>
                <a:schemeClr val="tx1"/>
              </a:solidFill>
              <a:round/>
              <a:headEnd/>
              <a:tailEnd/>
            </a:ln>
          </p:spPr>
          <p:txBody>
            <a:bodyPr/>
            <a:lstStyle/>
            <a:p>
              <a:endParaRPr lang="en-US"/>
            </a:p>
          </p:txBody>
        </p:sp>
        <p:sp>
          <p:nvSpPr>
            <p:cNvPr id="399611" name="Freeform 247"/>
            <p:cNvSpPr>
              <a:spLocks/>
            </p:cNvSpPr>
            <p:nvPr/>
          </p:nvSpPr>
          <p:spPr bwMode="auto">
            <a:xfrm>
              <a:off x="4726" y="2467"/>
              <a:ext cx="39" cy="59"/>
            </a:xfrm>
            <a:custGeom>
              <a:avLst/>
              <a:gdLst>
                <a:gd name="T0" fmla="*/ 0 w 33"/>
                <a:gd name="T1" fmla="*/ 7 h 49"/>
                <a:gd name="T2" fmla="*/ 0 w 33"/>
                <a:gd name="T3" fmla="*/ 17 h 49"/>
                <a:gd name="T4" fmla="*/ 7 w 33"/>
                <a:gd name="T5" fmla="*/ 17 h 49"/>
                <a:gd name="T6" fmla="*/ 7 w 33"/>
                <a:gd name="T7" fmla="*/ 41 h 49"/>
                <a:gd name="T8" fmla="*/ 16 w 33"/>
                <a:gd name="T9" fmla="*/ 48 h 49"/>
                <a:gd name="T10" fmla="*/ 22 w 33"/>
                <a:gd name="T11" fmla="*/ 41 h 49"/>
                <a:gd name="T12" fmla="*/ 32 w 33"/>
                <a:gd name="T13" fmla="*/ 17 h 49"/>
                <a:gd name="T14" fmla="*/ 22 w 33"/>
                <a:gd name="T15" fmla="*/ 7 h 49"/>
                <a:gd name="T16" fmla="*/ 7 w 33"/>
                <a:gd name="T17" fmla="*/ 0 h 49"/>
                <a:gd name="T18" fmla="*/ 0 w 33"/>
                <a:gd name="T19" fmla="*/ 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9"/>
                <a:gd name="T32" fmla="*/ 33 w 3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solidFill>
              <a:srgbClr val="FFFF53"/>
            </a:solidFill>
            <a:ln w="9525" cap="rnd">
              <a:solidFill>
                <a:schemeClr val="tx1"/>
              </a:solidFill>
              <a:round/>
              <a:headEnd/>
              <a:tailEnd/>
            </a:ln>
          </p:spPr>
          <p:txBody>
            <a:bodyPr/>
            <a:lstStyle/>
            <a:p>
              <a:endParaRPr lang="en-US"/>
            </a:p>
          </p:txBody>
        </p:sp>
        <p:sp>
          <p:nvSpPr>
            <p:cNvPr id="399612" name="Freeform 248"/>
            <p:cNvSpPr>
              <a:spLocks/>
            </p:cNvSpPr>
            <p:nvPr/>
          </p:nvSpPr>
          <p:spPr bwMode="auto">
            <a:xfrm>
              <a:off x="4663" y="2467"/>
              <a:ext cx="40" cy="22"/>
            </a:xfrm>
            <a:custGeom>
              <a:avLst/>
              <a:gdLst>
                <a:gd name="T0" fmla="*/ 0 w 33"/>
                <a:gd name="T1" fmla="*/ 7 h 18"/>
                <a:gd name="T2" fmla="*/ 0 w 33"/>
                <a:gd name="T3" fmla="*/ 17 h 18"/>
                <a:gd name="T4" fmla="*/ 9 w 33"/>
                <a:gd name="T5" fmla="*/ 17 h 18"/>
                <a:gd name="T6" fmla="*/ 15 w 33"/>
                <a:gd name="T7" fmla="*/ 7 h 18"/>
                <a:gd name="T8" fmla="*/ 24 w 33"/>
                <a:gd name="T9" fmla="*/ 7 h 18"/>
                <a:gd name="T10" fmla="*/ 32 w 33"/>
                <a:gd name="T11" fmla="*/ 0 h 18"/>
                <a:gd name="T12" fmla="*/ 15 w 33"/>
                <a:gd name="T13" fmla="*/ 0 h 18"/>
                <a:gd name="T14" fmla="*/ 0 w 33"/>
                <a:gd name="T15" fmla="*/ 7 h 1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8"/>
                <a:gd name="T26" fmla="*/ 33 w 33"/>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8">
                  <a:moveTo>
                    <a:pt x="0" y="7"/>
                  </a:moveTo>
                  <a:lnTo>
                    <a:pt x="0" y="17"/>
                  </a:lnTo>
                  <a:lnTo>
                    <a:pt x="9" y="17"/>
                  </a:lnTo>
                  <a:lnTo>
                    <a:pt x="15" y="7"/>
                  </a:lnTo>
                  <a:lnTo>
                    <a:pt x="24" y="7"/>
                  </a:lnTo>
                  <a:lnTo>
                    <a:pt x="32" y="0"/>
                  </a:lnTo>
                  <a:lnTo>
                    <a:pt x="15" y="0"/>
                  </a:lnTo>
                  <a:lnTo>
                    <a:pt x="0" y="7"/>
                  </a:lnTo>
                </a:path>
              </a:pathLst>
            </a:custGeom>
            <a:solidFill>
              <a:srgbClr val="FFFF53"/>
            </a:solidFill>
            <a:ln w="9525" cap="rnd">
              <a:solidFill>
                <a:schemeClr val="tx1"/>
              </a:solidFill>
              <a:round/>
              <a:headEnd/>
              <a:tailEnd/>
            </a:ln>
          </p:spPr>
          <p:txBody>
            <a:bodyPr/>
            <a:lstStyle/>
            <a:p>
              <a:endParaRPr lang="en-US"/>
            </a:p>
          </p:txBody>
        </p:sp>
        <p:sp>
          <p:nvSpPr>
            <p:cNvPr id="399613" name="Freeform 249"/>
            <p:cNvSpPr>
              <a:spLocks/>
            </p:cNvSpPr>
            <p:nvPr/>
          </p:nvSpPr>
          <p:spPr bwMode="auto">
            <a:xfrm>
              <a:off x="4778" y="2321"/>
              <a:ext cx="165" cy="156"/>
            </a:xfrm>
            <a:custGeom>
              <a:avLst/>
              <a:gdLst>
                <a:gd name="T0" fmla="*/ 0 w 138"/>
                <a:gd name="T1" fmla="*/ 114 h 130"/>
                <a:gd name="T2" fmla="*/ 0 w 138"/>
                <a:gd name="T3" fmla="*/ 122 h 130"/>
                <a:gd name="T4" fmla="*/ 16 w 138"/>
                <a:gd name="T5" fmla="*/ 122 h 130"/>
                <a:gd name="T6" fmla="*/ 48 w 138"/>
                <a:gd name="T7" fmla="*/ 105 h 130"/>
                <a:gd name="T8" fmla="*/ 56 w 138"/>
                <a:gd name="T9" fmla="*/ 114 h 130"/>
                <a:gd name="T10" fmla="*/ 56 w 138"/>
                <a:gd name="T11" fmla="*/ 122 h 130"/>
                <a:gd name="T12" fmla="*/ 65 w 138"/>
                <a:gd name="T13" fmla="*/ 129 h 130"/>
                <a:gd name="T14" fmla="*/ 72 w 138"/>
                <a:gd name="T15" fmla="*/ 114 h 130"/>
                <a:gd name="T16" fmla="*/ 72 w 138"/>
                <a:gd name="T17" fmla="*/ 105 h 130"/>
                <a:gd name="T18" fmla="*/ 80 w 138"/>
                <a:gd name="T19" fmla="*/ 114 h 130"/>
                <a:gd name="T20" fmla="*/ 88 w 138"/>
                <a:gd name="T21" fmla="*/ 114 h 130"/>
                <a:gd name="T22" fmla="*/ 97 w 138"/>
                <a:gd name="T23" fmla="*/ 105 h 130"/>
                <a:gd name="T24" fmla="*/ 105 w 138"/>
                <a:gd name="T25" fmla="*/ 114 h 130"/>
                <a:gd name="T26" fmla="*/ 105 w 138"/>
                <a:gd name="T27" fmla="*/ 105 h 130"/>
                <a:gd name="T28" fmla="*/ 112 w 138"/>
                <a:gd name="T29" fmla="*/ 97 h 130"/>
                <a:gd name="T30" fmla="*/ 112 w 138"/>
                <a:gd name="T31" fmla="*/ 105 h 130"/>
                <a:gd name="T32" fmla="*/ 121 w 138"/>
                <a:gd name="T33" fmla="*/ 105 h 130"/>
                <a:gd name="T34" fmla="*/ 130 w 138"/>
                <a:gd name="T35" fmla="*/ 97 h 130"/>
                <a:gd name="T36" fmla="*/ 130 w 138"/>
                <a:gd name="T37" fmla="*/ 57 h 130"/>
                <a:gd name="T38" fmla="*/ 137 w 138"/>
                <a:gd name="T39" fmla="*/ 57 h 130"/>
                <a:gd name="T40" fmla="*/ 137 w 138"/>
                <a:gd name="T41" fmla="*/ 8 h 130"/>
                <a:gd name="T42" fmla="*/ 130 w 138"/>
                <a:gd name="T43" fmla="*/ 0 h 130"/>
                <a:gd name="T44" fmla="*/ 130 w 138"/>
                <a:gd name="T45" fmla="*/ 8 h 130"/>
                <a:gd name="T46" fmla="*/ 121 w 138"/>
                <a:gd name="T47" fmla="*/ 8 h 130"/>
                <a:gd name="T48" fmla="*/ 112 w 138"/>
                <a:gd name="T49" fmla="*/ 40 h 130"/>
                <a:gd name="T50" fmla="*/ 97 w 138"/>
                <a:gd name="T51" fmla="*/ 65 h 130"/>
                <a:gd name="T52" fmla="*/ 80 w 138"/>
                <a:gd name="T53" fmla="*/ 82 h 130"/>
                <a:gd name="T54" fmla="*/ 80 w 138"/>
                <a:gd name="T55" fmla="*/ 65 h 130"/>
                <a:gd name="T56" fmla="*/ 72 w 138"/>
                <a:gd name="T57" fmla="*/ 73 h 130"/>
                <a:gd name="T58" fmla="*/ 65 w 138"/>
                <a:gd name="T59" fmla="*/ 97 h 130"/>
                <a:gd name="T60" fmla="*/ 56 w 138"/>
                <a:gd name="T61" fmla="*/ 97 h 130"/>
                <a:gd name="T62" fmla="*/ 25 w 138"/>
                <a:gd name="T63" fmla="*/ 97 h 130"/>
                <a:gd name="T64" fmla="*/ 0 w 138"/>
                <a:gd name="T65" fmla="*/ 11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0"/>
                <a:gd name="T101" fmla="*/ 138 w 138"/>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solidFill>
              <a:srgbClr val="FFFF53"/>
            </a:solidFill>
            <a:ln w="9525" cap="rnd">
              <a:solidFill>
                <a:schemeClr val="tx1"/>
              </a:solidFill>
              <a:round/>
              <a:headEnd/>
              <a:tailEnd/>
            </a:ln>
          </p:spPr>
          <p:txBody>
            <a:bodyPr/>
            <a:lstStyle/>
            <a:p>
              <a:endParaRPr lang="en-US"/>
            </a:p>
          </p:txBody>
        </p:sp>
        <p:sp>
          <p:nvSpPr>
            <p:cNvPr id="399614" name="Freeform 250"/>
            <p:cNvSpPr>
              <a:spLocks/>
            </p:cNvSpPr>
            <p:nvPr/>
          </p:nvSpPr>
          <p:spPr bwMode="auto">
            <a:xfrm>
              <a:off x="4890" y="2234"/>
              <a:ext cx="98" cy="88"/>
            </a:xfrm>
            <a:custGeom>
              <a:avLst/>
              <a:gdLst>
                <a:gd name="T0" fmla="*/ 0 w 82"/>
                <a:gd name="T1" fmla="*/ 56 h 74"/>
                <a:gd name="T2" fmla="*/ 0 w 82"/>
                <a:gd name="T3" fmla="*/ 73 h 74"/>
                <a:gd name="T4" fmla="*/ 18 w 82"/>
                <a:gd name="T5" fmla="*/ 65 h 74"/>
                <a:gd name="T6" fmla="*/ 9 w 82"/>
                <a:gd name="T7" fmla="*/ 65 h 74"/>
                <a:gd name="T8" fmla="*/ 9 w 82"/>
                <a:gd name="T9" fmla="*/ 56 h 74"/>
                <a:gd name="T10" fmla="*/ 25 w 82"/>
                <a:gd name="T11" fmla="*/ 56 h 74"/>
                <a:gd name="T12" fmla="*/ 50 w 82"/>
                <a:gd name="T13" fmla="*/ 65 h 74"/>
                <a:gd name="T14" fmla="*/ 58 w 82"/>
                <a:gd name="T15" fmla="*/ 50 h 74"/>
                <a:gd name="T16" fmla="*/ 65 w 82"/>
                <a:gd name="T17" fmla="*/ 50 h 74"/>
                <a:gd name="T18" fmla="*/ 81 w 82"/>
                <a:gd name="T19" fmla="*/ 41 h 74"/>
                <a:gd name="T20" fmla="*/ 75 w 82"/>
                <a:gd name="T21" fmla="*/ 41 h 74"/>
                <a:gd name="T22" fmla="*/ 65 w 82"/>
                <a:gd name="T23" fmla="*/ 31 h 74"/>
                <a:gd name="T24" fmla="*/ 75 w 82"/>
                <a:gd name="T25" fmla="*/ 25 h 74"/>
                <a:gd name="T26" fmla="*/ 65 w 82"/>
                <a:gd name="T27" fmla="*/ 31 h 74"/>
                <a:gd name="T28" fmla="*/ 50 w 82"/>
                <a:gd name="T29" fmla="*/ 25 h 74"/>
                <a:gd name="T30" fmla="*/ 25 w 82"/>
                <a:gd name="T31" fmla="*/ 0 h 74"/>
                <a:gd name="T32" fmla="*/ 25 w 82"/>
                <a:gd name="T33" fmla="*/ 9 h 74"/>
                <a:gd name="T34" fmla="*/ 25 w 82"/>
                <a:gd name="T35" fmla="*/ 16 h 74"/>
                <a:gd name="T36" fmla="*/ 18 w 82"/>
                <a:gd name="T37" fmla="*/ 50 h 74"/>
                <a:gd name="T38" fmla="*/ 9 w 82"/>
                <a:gd name="T39" fmla="*/ 41 h 74"/>
                <a:gd name="T40" fmla="*/ 9 w 82"/>
                <a:gd name="T41" fmla="*/ 50 h 74"/>
                <a:gd name="T42" fmla="*/ 0 w 82"/>
                <a:gd name="T43" fmla="*/ 56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4"/>
                <a:gd name="T68" fmla="*/ 82 w 8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solidFill>
              <a:srgbClr val="FFFF53"/>
            </a:solidFill>
            <a:ln w="9525" cap="rnd">
              <a:solidFill>
                <a:schemeClr val="tx1"/>
              </a:solidFill>
              <a:round/>
              <a:headEnd/>
              <a:tailEnd/>
            </a:ln>
          </p:spPr>
          <p:txBody>
            <a:bodyPr/>
            <a:lstStyle/>
            <a:p>
              <a:endParaRPr lang="en-US"/>
            </a:p>
          </p:txBody>
        </p:sp>
        <p:sp>
          <p:nvSpPr>
            <p:cNvPr id="399615" name="Freeform 251"/>
            <p:cNvSpPr>
              <a:spLocks/>
            </p:cNvSpPr>
            <p:nvPr/>
          </p:nvSpPr>
          <p:spPr bwMode="auto">
            <a:xfrm>
              <a:off x="5011" y="2118"/>
              <a:ext cx="21" cy="20"/>
            </a:xfrm>
            <a:custGeom>
              <a:avLst/>
              <a:gdLst>
                <a:gd name="T0" fmla="*/ 0 w 18"/>
                <a:gd name="T1" fmla="*/ 8 h 17"/>
                <a:gd name="T2" fmla="*/ 0 w 18"/>
                <a:gd name="T3" fmla="*/ 16 h 17"/>
                <a:gd name="T4" fmla="*/ 8 w 18"/>
                <a:gd name="T5" fmla="*/ 8 h 17"/>
                <a:gd name="T6" fmla="*/ 17 w 18"/>
                <a:gd name="T7" fmla="*/ 0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chemeClr val="accent1"/>
            </a:solidFill>
            <a:ln w="9525" cap="rnd">
              <a:solidFill>
                <a:schemeClr val="tx1"/>
              </a:solidFill>
              <a:round/>
              <a:headEnd/>
              <a:tailEnd/>
            </a:ln>
          </p:spPr>
          <p:txBody>
            <a:bodyPr/>
            <a:lstStyle/>
            <a:p>
              <a:endParaRPr lang="en-US"/>
            </a:p>
          </p:txBody>
        </p:sp>
        <p:sp>
          <p:nvSpPr>
            <p:cNvPr id="399616" name="Freeform 252"/>
            <p:cNvSpPr>
              <a:spLocks/>
            </p:cNvSpPr>
            <p:nvPr/>
          </p:nvSpPr>
          <p:spPr bwMode="auto">
            <a:xfrm>
              <a:off x="5011" y="2118"/>
              <a:ext cx="21" cy="20"/>
            </a:xfrm>
            <a:custGeom>
              <a:avLst/>
              <a:gdLst>
                <a:gd name="T0" fmla="*/ 0 w 18"/>
                <a:gd name="T1" fmla="*/ 8 h 17"/>
                <a:gd name="T2" fmla="*/ 0 w 18"/>
                <a:gd name="T3" fmla="*/ 16 h 17"/>
                <a:gd name="T4" fmla="*/ 8 w 18"/>
                <a:gd name="T5" fmla="*/ 8 h 17"/>
                <a:gd name="T6" fmla="*/ 17 w 18"/>
                <a:gd name="T7" fmla="*/ 0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17" name="Freeform 253"/>
            <p:cNvSpPr>
              <a:spLocks/>
            </p:cNvSpPr>
            <p:nvPr/>
          </p:nvSpPr>
          <p:spPr bwMode="auto">
            <a:xfrm>
              <a:off x="5138" y="1896"/>
              <a:ext cx="20" cy="20"/>
            </a:xfrm>
            <a:custGeom>
              <a:avLst/>
              <a:gdLst>
                <a:gd name="T0" fmla="*/ 0 w 17"/>
                <a:gd name="T1" fmla="*/ 16 h 17"/>
                <a:gd name="T2" fmla="*/ 16 w 17"/>
                <a:gd name="T3" fmla="*/ 7 h 17"/>
                <a:gd name="T4" fmla="*/ 16 w 17"/>
                <a:gd name="T5" fmla="*/ 0 h 17"/>
                <a:gd name="T6" fmla="*/ 1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618" name="Freeform 254"/>
            <p:cNvSpPr>
              <a:spLocks/>
            </p:cNvSpPr>
            <p:nvPr/>
          </p:nvSpPr>
          <p:spPr bwMode="auto">
            <a:xfrm>
              <a:off x="5138" y="1896"/>
              <a:ext cx="20" cy="20"/>
            </a:xfrm>
            <a:custGeom>
              <a:avLst/>
              <a:gdLst>
                <a:gd name="T0" fmla="*/ 0 w 17"/>
                <a:gd name="T1" fmla="*/ 16 h 17"/>
                <a:gd name="T2" fmla="*/ 16 w 17"/>
                <a:gd name="T3" fmla="*/ 7 h 17"/>
                <a:gd name="T4" fmla="*/ 16 w 17"/>
                <a:gd name="T5" fmla="*/ 0 h 17"/>
                <a:gd name="T6" fmla="*/ 1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19" name="Freeform 255"/>
            <p:cNvSpPr>
              <a:spLocks/>
            </p:cNvSpPr>
            <p:nvPr/>
          </p:nvSpPr>
          <p:spPr bwMode="auto">
            <a:xfrm>
              <a:off x="4814" y="2004"/>
              <a:ext cx="40" cy="205"/>
            </a:xfrm>
            <a:custGeom>
              <a:avLst/>
              <a:gdLst>
                <a:gd name="T0" fmla="*/ 0 w 34"/>
                <a:gd name="T1" fmla="*/ 18 h 172"/>
                <a:gd name="T2" fmla="*/ 0 w 34"/>
                <a:gd name="T3" fmla="*/ 59 h 172"/>
                <a:gd name="T4" fmla="*/ 8 w 34"/>
                <a:gd name="T5" fmla="*/ 65 h 172"/>
                <a:gd name="T6" fmla="*/ 0 w 34"/>
                <a:gd name="T7" fmla="*/ 115 h 172"/>
                <a:gd name="T8" fmla="*/ 8 w 34"/>
                <a:gd name="T9" fmla="*/ 131 h 172"/>
                <a:gd name="T10" fmla="*/ 0 w 34"/>
                <a:gd name="T11" fmla="*/ 155 h 172"/>
                <a:gd name="T12" fmla="*/ 8 w 34"/>
                <a:gd name="T13" fmla="*/ 171 h 172"/>
                <a:gd name="T14" fmla="*/ 8 w 34"/>
                <a:gd name="T15" fmla="*/ 155 h 172"/>
                <a:gd name="T16" fmla="*/ 25 w 34"/>
                <a:gd name="T17" fmla="*/ 162 h 172"/>
                <a:gd name="T18" fmla="*/ 25 w 34"/>
                <a:gd name="T19" fmla="*/ 155 h 172"/>
                <a:gd name="T20" fmla="*/ 8 w 34"/>
                <a:gd name="T21" fmla="*/ 131 h 172"/>
                <a:gd name="T22" fmla="*/ 16 w 34"/>
                <a:gd name="T23" fmla="*/ 107 h 172"/>
                <a:gd name="T24" fmla="*/ 25 w 34"/>
                <a:gd name="T25" fmla="*/ 107 h 172"/>
                <a:gd name="T26" fmla="*/ 33 w 34"/>
                <a:gd name="T27" fmla="*/ 107 h 172"/>
                <a:gd name="T28" fmla="*/ 16 w 34"/>
                <a:gd name="T29" fmla="*/ 50 h 172"/>
                <a:gd name="T30" fmla="*/ 16 w 34"/>
                <a:gd name="T31" fmla="*/ 10 h 172"/>
                <a:gd name="T32" fmla="*/ 16 w 34"/>
                <a:gd name="T33" fmla="*/ 0 h 172"/>
                <a:gd name="T34" fmla="*/ 8 w 34"/>
                <a:gd name="T35" fmla="*/ 0 h 172"/>
                <a:gd name="T36" fmla="*/ 8 w 34"/>
                <a:gd name="T37" fmla="*/ 10 h 172"/>
                <a:gd name="T38" fmla="*/ 0 w 34"/>
                <a:gd name="T39" fmla="*/ 18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72"/>
                <a:gd name="T62" fmla="*/ 34 w 3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solidFill>
              <a:srgbClr val="FFFF53"/>
            </a:solidFill>
            <a:ln w="9525" cap="rnd">
              <a:solidFill>
                <a:schemeClr val="tx1"/>
              </a:solidFill>
              <a:round/>
              <a:headEnd/>
              <a:tailEnd/>
            </a:ln>
          </p:spPr>
          <p:txBody>
            <a:bodyPr/>
            <a:lstStyle/>
            <a:p>
              <a:endParaRPr lang="en-US"/>
            </a:p>
          </p:txBody>
        </p:sp>
        <p:sp>
          <p:nvSpPr>
            <p:cNvPr id="399620" name="Freeform 256"/>
            <p:cNvSpPr>
              <a:spLocks/>
            </p:cNvSpPr>
            <p:nvPr/>
          </p:nvSpPr>
          <p:spPr bwMode="auto">
            <a:xfrm>
              <a:off x="5370" y="1431"/>
              <a:ext cx="70" cy="39"/>
            </a:xfrm>
            <a:custGeom>
              <a:avLst/>
              <a:gdLst>
                <a:gd name="T0" fmla="*/ 18 w 59"/>
                <a:gd name="T1" fmla="*/ 25 h 33"/>
                <a:gd name="T2" fmla="*/ 33 w 59"/>
                <a:gd name="T3" fmla="*/ 25 h 33"/>
                <a:gd name="T4" fmla="*/ 58 w 59"/>
                <a:gd name="T5" fmla="*/ 16 h 33"/>
                <a:gd name="T6" fmla="*/ 42 w 59"/>
                <a:gd name="T7" fmla="*/ 0 h 33"/>
                <a:gd name="T8" fmla="*/ 18 w 59"/>
                <a:gd name="T9" fmla="*/ 0 h 33"/>
                <a:gd name="T10" fmla="*/ 0 w 59"/>
                <a:gd name="T11" fmla="*/ 16 h 33"/>
                <a:gd name="T12" fmla="*/ 8 w 59"/>
                <a:gd name="T13" fmla="*/ 32 h 33"/>
                <a:gd name="T14" fmla="*/ 18 w 59"/>
                <a:gd name="T15" fmla="*/ 25 h 33"/>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3"/>
                <a:gd name="T26" fmla="*/ 59 w 5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3">
                  <a:moveTo>
                    <a:pt x="18" y="25"/>
                  </a:moveTo>
                  <a:lnTo>
                    <a:pt x="33" y="25"/>
                  </a:lnTo>
                  <a:lnTo>
                    <a:pt x="58" y="16"/>
                  </a:lnTo>
                  <a:lnTo>
                    <a:pt x="42" y="0"/>
                  </a:lnTo>
                  <a:lnTo>
                    <a:pt x="18" y="0"/>
                  </a:lnTo>
                  <a:lnTo>
                    <a:pt x="0" y="16"/>
                  </a:lnTo>
                  <a:lnTo>
                    <a:pt x="8" y="32"/>
                  </a:lnTo>
                  <a:lnTo>
                    <a:pt x="18" y="25"/>
                  </a:lnTo>
                </a:path>
              </a:pathLst>
            </a:custGeom>
            <a:solidFill>
              <a:srgbClr val="FFFF53"/>
            </a:solidFill>
            <a:ln w="9525" cap="rnd">
              <a:solidFill>
                <a:schemeClr val="tx1"/>
              </a:solidFill>
              <a:round/>
              <a:headEnd/>
              <a:tailEnd/>
            </a:ln>
          </p:spPr>
          <p:txBody>
            <a:bodyPr/>
            <a:lstStyle/>
            <a:p>
              <a:endParaRPr lang="en-US"/>
            </a:p>
          </p:txBody>
        </p:sp>
        <p:sp>
          <p:nvSpPr>
            <p:cNvPr id="399621" name="Freeform 257"/>
            <p:cNvSpPr>
              <a:spLocks/>
            </p:cNvSpPr>
            <p:nvPr/>
          </p:nvSpPr>
          <p:spPr bwMode="auto">
            <a:xfrm>
              <a:off x="4789" y="1313"/>
              <a:ext cx="50" cy="42"/>
            </a:xfrm>
            <a:custGeom>
              <a:avLst/>
              <a:gdLst>
                <a:gd name="T0" fmla="*/ 0 w 42"/>
                <a:gd name="T1" fmla="*/ 17 h 35"/>
                <a:gd name="T2" fmla="*/ 16 w 42"/>
                <a:gd name="T3" fmla="*/ 24 h 35"/>
                <a:gd name="T4" fmla="*/ 41 w 42"/>
                <a:gd name="T5" fmla="*/ 34 h 35"/>
                <a:gd name="T6" fmla="*/ 41 w 42"/>
                <a:gd name="T7" fmla="*/ 17 h 35"/>
                <a:gd name="T8" fmla="*/ 24 w 42"/>
                <a:gd name="T9" fmla="*/ 0 h 35"/>
                <a:gd name="T10" fmla="*/ 9 w 42"/>
                <a:gd name="T11" fmla="*/ 0 h 35"/>
                <a:gd name="T12" fmla="*/ 0 w 42"/>
                <a:gd name="T13" fmla="*/ 17 h 35"/>
                <a:gd name="T14" fmla="*/ 0 60000 65536"/>
                <a:gd name="T15" fmla="*/ 0 60000 65536"/>
                <a:gd name="T16" fmla="*/ 0 60000 65536"/>
                <a:gd name="T17" fmla="*/ 0 60000 65536"/>
                <a:gd name="T18" fmla="*/ 0 60000 65536"/>
                <a:gd name="T19" fmla="*/ 0 60000 65536"/>
                <a:gd name="T20" fmla="*/ 0 60000 65536"/>
                <a:gd name="T21" fmla="*/ 0 w 42"/>
                <a:gd name="T22" fmla="*/ 0 h 35"/>
                <a:gd name="T23" fmla="*/ 42 w 4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5">
                  <a:moveTo>
                    <a:pt x="0" y="17"/>
                  </a:moveTo>
                  <a:lnTo>
                    <a:pt x="16" y="24"/>
                  </a:lnTo>
                  <a:lnTo>
                    <a:pt x="41" y="34"/>
                  </a:lnTo>
                  <a:lnTo>
                    <a:pt x="41" y="17"/>
                  </a:lnTo>
                  <a:lnTo>
                    <a:pt x="24" y="0"/>
                  </a:lnTo>
                  <a:lnTo>
                    <a:pt x="9" y="0"/>
                  </a:lnTo>
                  <a:lnTo>
                    <a:pt x="0" y="17"/>
                  </a:lnTo>
                </a:path>
              </a:pathLst>
            </a:custGeom>
            <a:solidFill>
              <a:srgbClr val="FFFF53"/>
            </a:solidFill>
            <a:ln w="9525" cap="rnd">
              <a:solidFill>
                <a:schemeClr val="tx1"/>
              </a:solidFill>
              <a:round/>
              <a:headEnd/>
              <a:tailEnd/>
            </a:ln>
          </p:spPr>
          <p:txBody>
            <a:bodyPr/>
            <a:lstStyle/>
            <a:p>
              <a:endParaRPr lang="en-US"/>
            </a:p>
          </p:txBody>
        </p:sp>
        <p:sp>
          <p:nvSpPr>
            <p:cNvPr id="399622" name="Freeform 258"/>
            <p:cNvSpPr>
              <a:spLocks/>
            </p:cNvSpPr>
            <p:nvPr/>
          </p:nvSpPr>
          <p:spPr bwMode="auto">
            <a:xfrm>
              <a:off x="4789" y="1294"/>
              <a:ext cx="20" cy="21"/>
            </a:xfrm>
            <a:custGeom>
              <a:avLst/>
              <a:gdLst>
                <a:gd name="T0" fmla="*/ 0 w 17"/>
                <a:gd name="T1" fmla="*/ 0 h 17"/>
                <a:gd name="T2" fmla="*/ 0 w 17"/>
                <a:gd name="T3" fmla="*/ 16 h 17"/>
                <a:gd name="T4" fmla="*/ 16 w 17"/>
                <a:gd name="T5" fmla="*/ 9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9"/>
                  </a:lnTo>
                  <a:lnTo>
                    <a:pt x="16" y="0"/>
                  </a:lnTo>
                  <a:lnTo>
                    <a:pt x="0" y="0"/>
                  </a:lnTo>
                </a:path>
              </a:pathLst>
            </a:custGeom>
            <a:solidFill>
              <a:srgbClr val="FFFF53"/>
            </a:solidFill>
            <a:ln w="9525" cap="rnd">
              <a:solidFill>
                <a:schemeClr val="tx1"/>
              </a:solidFill>
              <a:round/>
              <a:headEnd/>
              <a:tailEnd/>
            </a:ln>
          </p:spPr>
          <p:txBody>
            <a:bodyPr/>
            <a:lstStyle/>
            <a:p>
              <a:endParaRPr lang="en-US"/>
            </a:p>
          </p:txBody>
        </p:sp>
        <p:sp>
          <p:nvSpPr>
            <p:cNvPr id="399623" name="Freeform 259"/>
            <p:cNvSpPr>
              <a:spLocks/>
            </p:cNvSpPr>
            <p:nvPr/>
          </p:nvSpPr>
          <p:spPr bwMode="auto">
            <a:xfrm>
              <a:off x="4885" y="1219"/>
              <a:ext cx="70" cy="49"/>
            </a:xfrm>
            <a:custGeom>
              <a:avLst/>
              <a:gdLst>
                <a:gd name="T0" fmla="*/ 0 w 58"/>
                <a:gd name="T1" fmla="*/ 0 h 41"/>
                <a:gd name="T2" fmla="*/ 9 w 58"/>
                <a:gd name="T3" fmla="*/ 23 h 41"/>
                <a:gd name="T4" fmla="*/ 32 w 58"/>
                <a:gd name="T5" fmla="*/ 40 h 41"/>
                <a:gd name="T6" fmla="*/ 50 w 58"/>
                <a:gd name="T7" fmla="*/ 40 h 41"/>
                <a:gd name="T8" fmla="*/ 57 w 58"/>
                <a:gd name="T9" fmla="*/ 16 h 41"/>
                <a:gd name="T10" fmla="*/ 9 w 58"/>
                <a:gd name="T11" fmla="*/ 6 h 41"/>
                <a:gd name="T12" fmla="*/ 0 w 58"/>
                <a:gd name="T13" fmla="*/ 0 h 41"/>
                <a:gd name="T14" fmla="*/ 0 60000 65536"/>
                <a:gd name="T15" fmla="*/ 0 60000 65536"/>
                <a:gd name="T16" fmla="*/ 0 60000 65536"/>
                <a:gd name="T17" fmla="*/ 0 60000 65536"/>
                <a:gd name="T18" fmla="*/ 0 60000 65536"/>
                <a:gd name="T19" fmla="*/ 0 60000 65536"/>
                <a:gd name="T20" fmla="*/ 0 60000 65536"/>
                <a:gd name="T21" fmla="*/ 0 w 58"/>
                <a:gd name="T22" fmla="*/ 0 h 41"/>
                <a:gd name="T23" fmla="*/ 58 w 5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1">
                  <a:moveTo>
                    <a:pt x="0" y="0"/>
                  </a:moveTo>
                  <a:lnTo>
                    <a:pt x="9" y="23"/>
                  </a:lnTo>
                  <a:lnTo>
                    <a:pt x="32" y="40"/>
                  </a:lnTo>
                  <a:lnTo>
                    <a:pt x="50" y="40"/>
                  </a:lnTo>
                  <a:lnTo>
                    <a:pt x="57" y="16"/>
                  </a:lnTo>
                  <a:lnTo>
                    <a:pt x="9" y="6"/>
                  </a:lnTo>
                  <a:lnTo>
                    <a:pt x="0" y="0"/>
                  </a:lnTo>
                </a:path>
              </a:pathLst>
            </a:custGeom>
            <a:solidFill>
              <a:srgbClr val="FFFF53"/>
            </a:solidFill>
            <a:ln w="9525" cap="rnd">
              <a:solidFill>
                <a:schemeClr val="tx1"/>
              </a:solidFill>
              <a:round/>
              <a:headEnd/>
              <a:tailEnd/>
            </a:ln>
          </p:spPr>
          <p:txBody>
            <a:bodyPr/>
            <a:lstStyle/>
            <a:p>
              <a:endParaRPr lang="en-US"/>
            </a:p>
          </p:txBody>
        </p:sp>
        <p:sp>
          <p:nvSpPr>
            <p:cNvPr id="399624" name="Freeform 260"/>
            <p:cNvSpPr>
              <a:spLocks/>
            </p:cNvSpPr>
            <p:nvPr/>
          </p:nvSpPr>
          <p:spPr bwMode="auto">
            <a:xfrm>
              <a:off x="4740" y="1178"/>
              <a:ext cx="117" cy="90"/>
            </a:xfrm>
            <a:custGeom>
              <a:avLst/>
              <a:gdLst>
                <a:gd name="T0" fmla="*/ 0 w 98"/>
                <a:gd name="T1" fmla="*/ 50 h 75"/>
                <a:gd name="T2" fmla="*/ 8 w 98"/>
                <a:gd name="T3" fmla="*/ 74 h 75"/>
                <a:gd name="T4" fmla="*/ 25 w 98"/>
                <a:gd name="T5" fmla="*/ 74 h 75"/>
                <a:gd name="T6" fmla="*/ 65 w 98"/>
                <a:gd name="T7" fmla="*/ 57 h 75"/>
                <a:gd name="T8" fmla="*/ 73 w 98"/>
                <a:gd name="T9" fmla="*/ 65 h 75"/>
                <a:gd name="T10" fmla="*/ 97 w 98"/>
                <a:gd name="T11" fmla="*/ 40 h 75"/>
                <a:gd name="T12" fmla="*/ 97 w 98"/>
                <a:gd name="T13" fmla="*/ 25 h 75"/>
                <a:gd name="T14" fmla="*/ 90 w 98"/>
                <a:gd name="T15" fmla="*/ 16 h 75"/>
                <a:gd name="T16" fmla="*/ 82 w 98"/>
                <a:gd name="T17" fmla="*/ 16 h 75"/>
                <a:gd name="T18" fmla="*/ 65 w 98"/>
                <a:gd name="T19" fmla="*/ 0 h 75"/>
                <a:gd name="T20" fmla="*/ 50 w 98"/>
                <a:gd name="T21" fmla="*/ 16 h 75"/>
                <a:gd name="T22" fmla="*/ 25 w 98"/>
                <a:gd name="T23" fmla="*/ 0 h 75"/>
                <a:gd name="T24" fmla="*/ 0 w 98"/>
                <a:gd name="T25" fmla="*/ 9 h 75"/>
                <a:gd name="T26" fmla="*/ 0 w 98"/>
                <a:gd name="T27" fmla="*/ 5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625" name="Freeform 261"/>
            <p:cNvSpPr>
              <a:spLocks/>
            </p:cNvSpPr>
            <p:nvPr/>
          </p:nvSpPr>
          <p:spPr bwMode="auto">
            <a:xfrm>
              <a:off x="3429" y="1122"/>
              <a:ext cx="265" cy="359"/>
            </a:xfrm>
            <a:custGeom>
              <a:avLst/>
              <a:gdLst>
                <a:gd name="T0" fmla="*/ 0 w 221"/>
                <a:gd name="T1" fmla="*/ 258 h 300"/>
                <a:gd name="T2" fmla="*/ 25 w 221"/>
                <a:gd name="T3" fmla="*/ 290 h 300"/>
                <a:gd name="T4" fmla="*/ 66 w 221"/>
                <a:gd name="T5" fmla="*/ 299 h 300"/>
                <a:gd name="T6" fmla="*/ 74 w 221"/>
                <a:gd name="T7" fmla="*/ 290 h 300"/>
                <a:gd name="T8" fmla="*/ 58 w 221"/>
                <a:gd name="T9" fmla="*/ 274 h 300"/>
                <a:gd name="T10" fmla="*/ 49 w 221"/>
                <a:gd name="T11" fmla="*/ 258 h 300"/>
                <a:gd name="T12" fmla="*/ 49 w 221"/>
                <a:gd name="T13" fmla="*/ 218 h 300"/>
                <a:gd name="T14" fmla="*/ 58 w 221"/>
                <a:gd name="T15" fmla="*/ 202 h 300"/>
                <a:gd name="T16" fmla="*/ 114 w 221"/>
                <a:gd name="T17" fmla="*/ 104 h 300"/>
                <a:gd name="T18" fmla="*/ 155 w 221"/>
                <a:gd name="T19" fmla="*/ 72 h 300"/>
                <a:gd name="T20" fmla="*/ 220 w 221"/>
                <a:gd name="T21" fmla="*/ 40 h 300"/>
                <a:gd name="T22" fmla="*/ 220 w 221"/>
                <a:gd name="T23" fmla="*/ 7 h 300"/>
                <a:gd name="T24" fmla="*/ 205 w 221"/>
                <a:gd name="T25" fmla="*/ 0 h 300"/>
                <a:gd name="T26" fmla="*/ 188 w 221"/>
                <a:gd name="T27" fmla="*/ 16 h 300"/>
                <a:gd name="T28" fmla="*/ 171 w 221"/>
                <a:gd name="T29" fmla="*/ 32 h 300"/>
                <a:gd name="T30" fmla="*/ 146 w 221"/>
                <a:gd name="T31" fmla="*/ 40 h 300"/>
                <a:gd name="T32" fmla="*/ 123 w 221"/>
                <a:gd name="T33" fmla="*/ 40 h 300"/>
                <a:gd name="T34" fmla="*/ 99 w 221"/>
                <a:gd name="T35" fmla="*/ 56 h 300"/>
                <a:gd name="T36" fmla="*/ 74 w 221"/>
                <a:gd name="T37" fmla="*/ 87 h 300"/>
                <a:gd name="T38" fmla="*/ 49 w 221"/>
                <a:gd name="T39" fmla="*/ 104 h 300"/>
                <a:gd name="T40" fmla="*/ 49 w 221"/>
                <a:gd name="T41" fmla="*/ 121 h 300"/>
                <a:gd name="T42" fmla="*/ 41 w 221"/>
                <a:gd name="T43" fmla="*/ 144 h 300"/>
                <a:gd name="T44" fmla="*/ 25 w 221"/>
                <a:gd name="T45" fmla="*/ 160 h 300"/>
                <a:gd name="T46" fmla="*/ 34 w 221"/>
                <a:gd name="T47" fmla="*/ 177 h 300"/>
                <a:gd name="T48" fmla="*/ 25 w 221"/>
                <a:gd name="T49" fmla="*/ 194 h 300"/>
                <a:gd name="T50" fmla="*/ 9 w 221"/>
                <a:gd name="T51" fmla="*/ 209 h 300"/>
                <a:gd name="T52" fmla="*/ 18 w 221"/>
                <a:gd name="T53" fmla="*/ 225 h 300"/>
                <a:gd name="T54" fmla="*/ 0 w 221"/>
                <a:gd name="T55" fmla="*/ 234 h 300"/>
                <a:gd name="T56" fmla="*/ 0 w 221"/>
                <a:gd name="T57" fmla="*/ 258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1"/>
                <a:gd name="T88" fmla="*/ 0 h 300"/>
                <a:gd name="T89" fmla="*/ 221 w 221"/>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solidFill>
              <a:srgbClr val="FFFF53"/>
            </a:solidFill>
            <a:ln w="9525" cap="rnd">
              <a:solidFill>
                <a:schemeClr val="tx1"/>
              </a:solidFill>
              <a:round/>
              <a:headEnd/>
              <a:tailEnd/>
            </a:ln>
          </p:spPr>
          <p:txBody>
            <a:bodyPr/>
            <a:lstStyle/>
            <a:p>
              <a:endParaRPr lang="en-US"/>
            </a:p>
          </p:txBody>
        </p:sp>
        <p:sp>
          <p:nvSpPr>
            <p:cNvPr id="399626" name="Freeform 262"/>
            <p:cNvSpPr>
              <a:spLocks/>
            </p:cNvSpPr>
            <p:nvPr/>
          </p:nvSpPr>
          <p:spPr bwMode="auto">
            <a:xfrm>
              <a:off x="3382" y="1518"/>
              <a:ext cx="29" cy="41"/>
            </a:xfrm>
            <a:custGeom>
              <a:avLst/>
              <a:gdLst>
                <a:gd name="T0" fmla="*/ 0 w 25"/>
                <a:gd name="T1" fmla="*/ 33 h 34"/>
                <a:gd name="T2" fmla="*/ 17 w 25"/>
                <a:gd name="T3" fmla="*/ 24 h 34"/>
                <a:gd name="T4" fmla="*/ 24 w 25"/>
                <a:gd name="T5" fmla="*/ 15 h 34"/>
                <a:gd name="T6" fmla="*/ 9 w 25"/>
                <a:gd name="T7" fmla="*/ 0 h 34"/>
                <a:gd name="T8" fmla="*/ 0 w 25"/>
                <a:gd name="T9" fmla="*/ 15 h 34"/>
                <a:gd name="T10" fmla="*/ 0 w 25"/>
                <a:gd name="T11" fmla="*/ 33 h 34"/>
                <a:gd name="T12" fmla="*/ 0 60000 65536"/>
                <a:gd name="T13" fmla="*/ 0 60000 65536"/>
                <a:gd name="T14" fmla="*/ 0 60000 65536"/>
                <a:gd name="T15" fmla="*/ 0 60000 65536"/>
                <a:gd name="T16" fmla="*/ 0 60000 65536"/>
                <a:gd name="T17" fmla="*/ 0 60000 65536"/>
                <a:gd name="T18" fmla="*/ 0 w 25"/>
                <a:gd name="T19" fmla="*/ 0 h 34"/>
                <a:gd name="T20" fmla="*/ 25 w 2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5" h="34">
                  <a:moveTo>
                    <a:pt x="0" y="33"/>
                  </a:moveTo>
                  <a:lnTo>
                    <a:pt x="17" y="24"/>
                  </a:lnTo>
                  <a:lnTo>
                    <a:pt x="24" y="15"/>
                  </a:lnTo>
                  <a:lnTo>
                    <a:pt x="9" y="0"/>
                  </a:lnTo>
                  <a:lnTo>
                    <a:pt x="0" y="15"/>
                  </a:lnTo>
                  <a:lnTo>
                    <a:pt x="0" y="33"/>
                  </a:lnTo>
                </a:path>
              </a:pathLst>
            </a:custGeom>
            <a:solidFill>
              <a:srgbClr val="FFFF53"/>
            </a:solidFill>
            <a:ln w="9525" cap="rnd">
              <a:solidFill>
                <a:schemeClr val="tx1"/>
              </a:solidFill>
              <a:round/>
              <a:headEnd/>
              <a:tailEnd/>
            </a:ln>
          </p:spPr>
          <p:txBody>
            <a:bodyPr/>
            <a:lstStyle/>
            <a:p>
              <a:endParaRPr lang="en-US"/>
            </a:p>
          </p:txBody>
        </p:sp>
        <p:sp>
          <p:nvSpPr>
            <p:cNvPr id="399627" name="Freeform 263"/>
            <p:cNvSpPr>
              <a:spLocks/>
            </p:cNvSpPr>
            <p:nvPr/>
          </p:nvSpPr>
          <p:spPr bwMode="auto">
            <a:xfrm>
              <a:off x="2529" y="1914"/>
              <a:ext cx="21" cy="31"/>
            </a:xfrm>
            <a:custGeom>
              <a:avLst/>
              <a:gdLst>
                <a:gd name="T0" fmla="*/ 0 w 17"/>
                <a:gd name="T1" fmla="*/ 25 h 26"/>
                <a:gd name="T2" fmla="*/ 7 w 17"/>
                <a:gd name="T3" fmla="*/ 10 h 26"/>
                <a:gd name="T4" fmla="*/ 16 w 17"/>
                <a:gd name="T5" fmla="*/ 0 h 26"/>
                <a:gd name="T6" fmla="*/ 0 w 17"/>
                <a:gd name="T7" fmla="*/ 1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chemeClr val="accent1"/>
            </a:solidFill>
            <a:ln w="9525" cap="rnd">
              <a:solidFill>
                <a:schemeClr val="tx1"/>
              </a:solidFill>
              <a:round/>
              <a:headEnd/>
              <a:tailEnd/>
            </a:ln>
          </p:spPr>
          <p:txBody>
            <a:bodyPr/>
            <a:lstStyle/>
            <a:p>
              <a:endParaRPr lang="en-US"/>
            </a:p>
          </p:txBody>
        </p:sp>
        <p:sp>
          <p:nvSpPr>
            <p:cNvPr id="399628" name="Freeform 264"/>
            <p:cNvSpPr>
              <a:spLocks/>
            </p:cNvSpPr>
            <p:nvPr/>
          </p:nvSpPr>
          <p:spPr bwMode="auto">
            <a:xfrm>
              <a:off x="2529" y="1914"/>
              <a:ext cx="21" cy="31"/>
            </a:xfrm>
            <a:custGeom>
              <a:avLst/>
              <a:gdLst>
                <a:gd name="T0" fmla="*/ 0 w 17"/>
                <a:gd name="T1" fmla="*/ 25 h 26"/>
                <a:gd name="T2" fmla="*/ 7 w 17"/>
                <a:gd name="T3" fmla="*/ 10 h 26"/>
                <a:gd name="T4" fmla="*/ 16 w 17"/>
                <a:gd name="T5" fmla="*/ 0 h 26"/>
                <a:gd name="T6" fmla="*/ 0 w 17"/>
                <a:gd name="T7" fmla="*/ 1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29" name="Freeform 265"/>
            <p:cNvSpPr>
              <a:spLocks/>
            </p:cNvSpPr>
            <p:nvPr/>
          </p:nvSpPr>
          <p:spPr bwMode="auto">
            <a:xfrm>
              <a:off x="2790" y="1992"/>
              <a:ext cx="20" cy="21"/>
            </a:xfrm>
            <a:custGeom>
              <a:avLst/>
              <a:gdLst>
                <a:gd name="T0" fmla="*/ 0 w 17"/>
                <a:gd name="T1" fmla="*/ 9 h 17"/>
                <a:gd name="T2" fmla="*/ 0 w 17"/>
                <a:gd name="T3" fmla="*/ 16 h 17"/>
                <a:gd name="T4" fmla="*/ 16 w 17"/>
                <a:gd name="T5" fmla="*/ 16 h 17"/>
                <a:gd name="T6" fmla="*/ 16 w 17"/>
                <a:gd name="T7" fmla="*/ 9 h 17"/>
                <a:gd name="T8" fmla="*/ 16 w 17"/>
                <a:gd name="T9" fmla="*/ 0 h 17"/>
                <a:gd name="T10" fmla="*/ 0 w 17"/>
                <a:gd name="T11" fmla="*/ 9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9"/>
                  </a:moveTo>
                  <a:lnTo>
                    <a:pt x="0" y="16"/>
                  </a:lnTo>
                  <a:lnTo>
                    <a:pt x="16" y="16"/>
                  </a:lnTo>
                  <a:lnTo>
                    <a:pt x="16" y="9"/>
                  </a:lnTo>
                  <a:lnTo>
                    <a:pt x="16" y="0"/>
                  </a:lnTo>
                  <a:lnTo>
                    <a:pt x="0" y="9"/>
                  </a:lnTo>
                </a:path>
              </a:pathLst>
            </a:custGeom>
            <a:solidFill>
              <a:schemeClr val="accent1"/>
            </a:solidFill>
            <a:ln w="9525" cap="rnd">
              <a:solidFill>
                <a:schemeClr val="tx1"/>
              </a:solidFill>
              <a:round/>
              <a:headEnd/>
              <a:tailEnd/>
            </a:ln>
          </p:spPr>
          <p:txBody>
            <a:bodyPr/>
            <a:lstStyle/>
            <a:p>
              <a:endParaRPr lang="en-US"/>
            </a:p>
          </p:txBody>
        </p:sp>
        <p:sp>
          <p:nvSpPr>
            <p:cNvPr id="399630" name="Freeform 266"/>
            <p:cNvSpPr>
              <a:spLocks/>
            </p:cNvSpPr>
            <p:nvPr/>
          </p:nvSpPr>
          <p:spPr bwMode="auto">
            <a:xfrm>
              <a:off x="2809" y="1982"/>
              <a:ext cx="23" cy="22"/>
            </a:xfrm>
            <a:custGeom>
              <a:avLst/>
              <a:gdLst>
                <a:gd name="T0" fmla="*/ 0 w 19"/>
                <a:gd name="T1" fmla="*/ 9 h 19"/>
                <a:gd name="T2" fmla="*/ 0 w 19"/>
                <a:gd name="T3" fmla="*/ 18 h 19"/>
                <a:gd name="T4" fmla="*/ 18 w 19"/>
                <a:gd name="T5" fmla="*/ 18 h 19"/>
                <a:gd name="T6" fmla="*/ 18 w 19"/>
                <a:gd name="T7" fmla="*/ 9 h 19"/>
                <a:gd name="T8" fmla="*/ 18 w 19"/>
                <a:gd name="T9" fmla="*/ 0 h 19"/>
                <a:gd name="T10" fmla="*/ 0 w 19"/>
                <a:gd name="T11" fmla="*/ 9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9"/>
                  </a:moveTo>
                  <a:lnTo>
                    <a:pt x="0" y="18"/>
                  </a:lnTo>
                  <a:lnTo>
                    <a:pt x="18" y="18"/>
                  </a:lnTo>
                  <a:lnTo>
                    <a:pt x="18" y="9"/>
                  </a:lnTo>
                  <a:lnTo>
                    <a:pt x="18" y="0"/>
                  </a:lnTo>
                  <a:lnTo>
                    <a:pt x="0" y="9"/>
                  </a:lnTo>
                </a:path>
              </a:pathLst>
            </a:custGeom>
            <a:solidFill>
              <a:srgbClr val="FF99CC"/>
            </a:solidFill>
            <a:ln w="9525" cap="rnd">
              <a:solidFill>
                <a:schemeClr val="tx1"/>
              </a:solidFill>
              <a:round/>
              <a:headEnd/>
              <a:tailEnd/>
            </a:ln>
          </p:spPr>
          <p:txBody>
            <a:bodyPr/>
            <a:lstStyle/>
            <a:p>
              <a:endParaRPr lang="en-US"/>
            </a:p>
          </p:txBody>
        </p:sp>
        <p:sp>
          <p:nvSpPr>
            <p:cNvPr id="399631" name="Freeform 267"/>
            <p:cNvSpPr>
              <a:spLocks/>
            </p:cNvSpPr>
            <p:nvPr/>
          </p:nvSpPr>
          <p:spPr bwMode="auto">
            <a:xfrm>
              <a:off x="2809" y="2012"/>
              <a:ext cx="23" cy="20"/>
            </a:xfrm>
            <a:custGeom>
              <a:avLst/>
              <a:gdLst>
                <a:gd name="T0" fmla="*/ 0 w 19"/>
                <a:gd name="T1" fmla="*/ 0 h 17"/>
                <a:gd name="T2" fmla="*/ 0 w 19"/>
                <a:gd name="T3" fmla="*/ 16 h 17"/>
                <a:gd name="T4" fmla="*/ 18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0" y="16"/>
                  </a:lnTo>
                  <a:lnTo>
                    <a:pt x="18" y="0"/>
                  </a:lnTo>
                  <a:lnTo>
                    <a:pt x="0" y="0"/>
                  </a:lnTo>
                </a:path>
              </a:pathLst>
            </a:custGeom>
            <a:solidFill>
              <a:srgbClr val="FF99CC"/>
            </a:solidFill>
            <a:ln w="9525" cap="rnd">
              <a:solidFill>
                <a:schemeClr val="tx1"/>
              </a:solidFill>
              <a:round/>
              <a:headEnd/>
              <a:tailEnd/>
            </a:ln>
          </p:spPr>
          <p:txBody>
            <a:bodyPr/>
            <a:lstStyle/>
            <a:p>
              <a:endParaRPr lang="en-US"/>
            </a:p>
          </p:txBody>
        </p:sp>
        <p:sp>
          <p:nvSpPr>
            <p:cNvPr id="399632" name="Freeform 268"/>
            <p:cNvSpPr>
              <a:spLocks/>
            </p:cNvSpPr>
            <p:nvPr/>
          </p:nvSpPr>
          <p:spPr bwMode="auto">
            <a:xfrm>
              <a:off x="2538" y="1914"/>
              <a:ext cx="128" cy="224"/>
            </a:xfrm>
            <a:custGeom>
              <a:avLst/>
              <a:gdLst>
                <a:gd name="T0" fmla="*/ 18 w 107"/>
                <a:gd name="T1" fmla="*/ 187 h 188"/>
                <a:gd name="T2" fmla="*/ 24 w 107"/>
                <a:gd name="T3" fmla="*/ 179 h 188"/>
                <a:gd name="T4" fmla="*/ 41 w 107"/>
                <a:gd name="T5" fmla="*/ 187 h 188"/>
                <a:gd name="T6" fmla="*/ 41 w 107"/>
                <a:gd name="T7" fmla="*/ 179 h 188"/>
                <a:gd name="T8" fmla="*/ 49 w 107"/>
                <a:gd name="T9" fmla="*/ 171 h 188"/>
                <a:gd name="T10" fmla="*/ 58 w 107"/>
                <a:gd name="T11" fmla="*/ 179 h 188"/>
                <a:gd name="T12" fmla="*/ 66 w 107"/>
                <a:gd name="T13" fmla="*/ 171 h 188"/>
                <a:gd name="T14" fmla="*/ 98 w 107"/>
                <a:gd name="T15" fmla="*/ 171 h 188"/>
                <a:gd name="T16" fmla="*/ 106 w 107"/>
                <a:gd name="T17" fmla="*/ 162 h 188"/>
                <a:gd name="T18" fmla="*/ 90 w 107"/>
                <a:gd name="T19" fmla="*/ 162 h 188"/>
                <a:gd name="T20" fmla="*/ 106 w 107"/>
                <a:gd name="T21" fmla="*/ 138 h 188"/>
                <a:gd name="T22" fmla="*/ 98 w 107"/>
                <a:gd name="T23" fmla="*/ 131 h 188"/>
                <a:gd name="T24" fmla="*/ 90 w 107"/>
                <a:gd name="T25" fmla="*/ 131 h 188"/>
                <a:gd name="T26" fmla="*/ 81 w 107"/>
                <a:gd name="T27" fmla="*/ 131 h 188"/>
                <a:gd name="T28" fmla="*/ 90 w 107"/>
                <a:gd name="T29" fmla="*/ 122 h 188"/>
                <a:gd name="T30" fmla="*/ 90 w 107"/>
                <a:gd name="T31" fmla="*/ 115 h 188"/>
                <a:gd name="T32" fmla="*/ 81 w 107"/>
                <a:gd name="T33" fmla="*/ 97 h 188"/>
                <a:gd name="T34" fmla="*/ 74 w 107"/>
                <a:gd name="T35" fmla="*/ 91 h 188"/>
                <a:gd name="T36" fmla="*/ 58 w 107"/>
                <a:gd name="T37" fmla="*/ 66 h 188"/>
                <a:gd name="T38" fmla="*/ 41 w 107"/>
                <a:gd name="T39" fmla="*/ 57 h 188"/>
                <a:gd name="T40" fmla="*/ 66 w 107"/>
                <a:gd name="T41" fmla="*/ 25 h 188"/>
                <a:gd name="T42" fmla="*/ 58 w 107"/>
                <a:gd name="T43" fmla="*/ 17 h 188"/>
                <a:gd name="T44" fmla="*/ 33 w 107"/>
                <a:gd name="T45" fmla="*/ 25 h 188"/>
                <a:gd name="T46" fmla="*/ 33 w 107"/>
                <a:gd name="T47" fmla="*/ 10 h 188"/>
                <a:gd name="T48" fmla="*/ 49 w 107"/>
                <a:gd name="T49" fmla="*/ 0 h 188"/>
                <a:gd name="T50" fmla="*/ 41 w 107"/>
                <a:gd name="T51" fmla="*/ 0 h 188"/>
                <a:gd name="T52" fmla="*/ 24 w 107"/>
                <a:gd name="T53" fmla="*/ 0 h 188"/>
                <a:gd name="T54" fmla="*/ 9 w 107"/>
                <a:gd name="T55" fmla="*/ 25 h 188"/>
                <a:gd name="T56" fmla="*/ 0 w 107"/>
                <a:gd name="T57" fmla="*/ 25 h 188"/>
                <a:gd name="T58" fmla="*/ 9 w 107"/>
                <a:gd name="T59" fmla="*/ 33 h 188"/>
                <a:gd name="T60" fmla="*/ 18 w 107"/>
                <a:gd name="T61" fmla="*/ 33 h 188"/>
                <a:gd name="T62" fmla="*/ 9 w 107"/>
                <a:gd name="T63" fmla="*/ 50 h 188"/>
                <a:gd name="T64" fmla="*/ 18 w 107"/>
                <a:gd name="T65" fmla="*/ 50 h 188"/>
                <a:gd name="T66" fmla="*/ 18 w 107"/>
                <a:gd name="T67" fmla="*/ 57 h 188"/>
                <a:gd name="T68" fmla="*/ 9 w 107"/>
                <a:gd name="T69" fmla="*/ 66 h 188"/>
                <a:gd name="T70" fmla="*/ 18 w 107"/>
                <a:gd name="T71" fmla="*/ 66 h 188"/>
                <a:gd name="T72" fmla="*/ 24 w 107"/>
                <a:gd name="T73" fmla="*/ 75 h 188"/>
                <a:gd name="T74" fmla="*/ 18 w 107"/>
                <a:gd name="T75" fmla="*/ 82 h 188"/>
                <a:gd name="T76" fmla="*/ 24 w 107"/>
                <a:gd name="T77" fmla="*/ 91 h 188"/>
                <a:gd name="T78" fmla="*/ 41 w 107"/>
                <a:gd name="T79" fmla="*/ 82 h 188"/>
                <a:gd name="T80" fmla="*/ 41 w 107"/>
                <a:gd name="T81" fmla="*/ 91 h 188"/>
                <a:gd name="T82" fmla="*/ 41 w 107"/>
                <a:gd name="T83" fmla="*/ 97 h 188"/>
                <a:gd name="T84" fmla="*/ 49 w 107"/>
                <a:gd name="T85" fmla="*/ 97 h 188"/>
                <a:gd name="T86" fmla="*/ 49 w 107"/>
                <a:gd name="T87" fmla="*/ 115 h 188"/>
                <a:gd name="T88" fmla="*/ 24 w 107"/>
                <a:gd name="T89" fmla="*/ 115 h 188"/>
                <a:gd name="T90" fmla="*/ 33 w 107"/>
                <a:gd name="T91" fmla="*/ 122 h 188"/>
                <a:gd name="T92" fmla="*/ 24 w 107"/>
                <a:gd name="T93" fmla="*/ 131 h 188"/>
                <a:gd name="T94" fmla="*/ 33 w 107"/>
                <a:gd name="T95" fmla="*/ 131 h 188"/>
                <a:gd name="T96" fmla="*/ 33 w 107"/>
                <a:gd name="T97" fmla="*/ 138 h 188"/>
                <a:gd name="T98" fmla="*/ 18 w 107"/>
                <a:gd name="T99" fmla="*/ 147 h 188"/>
                <a:gd name="T100" fmla="*/ 24 w 107"/>
                <a:gd name="T101" fmla="*/ 156 h 188"/>
                <a:gd name="T102" fmla="*/ 33 w 107"/>
                <a:gd name="T103" fmla="*/ 156 h 188"/>
                <a:gd name="T104" fmla="*/ 41 w 107"/>
                <a:gd name="T105" fmla="*/ 162 h 188"/>
                <a:gd name="T106" fmla="*/ 49 w 107"/>
                <a:gd name="T107" fmla="*/ 156 h 188"/>
                <a:gd name="T108" fmla="*/ 49 w 107"/>
                <a:gd name="T109" fmla="*/ 162 h 188"/>
                <a:gd name="T110" fmla="*/ 33 w 107"/>
                <a:gd name="T111" fmla="*/ 162 h 188"/>
                <a:gd name="T112" fmla="*/ 18 w 107"/>
                <a:gd name="T113" fmla="*/ 187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188"/>
                <a:gd name="T173" fmla="*/ 107 w 107"/>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solidFill>
              <a:srgbClr val="FF99CC"/>
            </a:solidFill>
            <a:ln w="9525" cap="rnd">
              <a:solidFill>
                <a:schemeClr val="tx1"/>
              </a:solidFill>
              <a:round/>
              <a:headEnd/>
              <a:tailEnd/>
            </a:ln>
          </p:spPr>
          <p:txBody>
            <a:bodyPr/>
            <a:lstStyle/>
            <a:p>
              <a:endParaRPr lang="en-US"/>
            </a:p>
          </p:txBody>
        </p:sp>
        <p:sp>
          <p:nvSpPr>
            <p:cNvPr id="399633" name="Freeform 269"/>
            <p:cNvSpPr>
              <a:spLocks/>
            </p:cNvSpPr>
            <p:nvPr/>
          </p:nvSpPr>
          <p:spPr bwMode="auto">
            <a:xfrm>
              <a:off x="2771" y="2294"/>
              <a:ext cx="20" cy="38"/>
            </a:xfrm>
            <a:custGeom>
              <a:avLst/>
              <a:gdLst>
                <a:gd name="T0" fmla="*/ 0 w 17"/>
                <a:gd name="T1" fmla="*/ 6 h 32"/>
                <a:gd name="T2" fmla="*/ 0 w 17"/>
                <a:gd name="T3" fmla="*/ 23 h 32"/>
                <a:gd name="T4" fmla="*/ 16 w 17"/>
                <a:gd name="T5" fmla="*/ 31 h 32"/>
                <a:gd name="T6" fmla="*/ 16 w 17"/>
                <a:gd name="T7" fmla="*/ 0 h 32"/>
                <a:gd name="T8" fmla="*/ 0 w 17"/>
                <a:gd name="T9" fmla="*/ 6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6"/>
                  </a:moveTo>
                  <a:lnTo>
                    <a:pt x="0" y="23"/>
                  </a:lnTo>
                  <a:lnTo>
                    <a:pt x="16" y="31"/>
                  </a:lnTo>
                  <a:lnTo>
                    <a:pt x="16" y="0"/>
                  </a:lnTo>
                  <a:lnTo>
                    <a:pt x="0" y="6"/>
                  </a:lnTo>
                </a:path>
              </a:pathLst>
            </a:custGeom>
            <a:solidFill>
              <a:srgbClr val="FF99CC"/>
            </a:solidFill>
            <a:ln w="9525" cap="rnd">
              <a:solidFill>
                <a:schemeClr val="tx1"/>
              </a:solidFill>
              <a:round/>
              <a:headEnd/>
              <a:tailEnd/>
            </a:ln>
          </p:spPr>
          <p:txBody>
            <a:bodyPr/>
            <a:lstStyle/>
            <a:p>
              <a:endParaRPr lang="en-US"/>
            </a:p>
          </p:txBody>
        </p:sp>
        <p:sp>
          <p:nvSpPr>
            <p:cNvPr id="399634" name="Freeform 270"/>
            <p:cNvSpPr>
              <a:spLocks/>
            </p:cNvSpPr>
            <p:nvPr/>
          </p:nvSpPr>
          <p:spPr bwMode="auto">
            <a:xfrm>
              <a:off x="2760" y="2331"/>
              <a:ext cx="31" cy="50"/>
            </a:xfrm>
            <a:custGeom>
              <a:avLst/>
              <a:gdLst>
                <a:gd name="T0" fmla="*/ 0 w 26"/>
                <a:gd name="T1" fmla="*/ 0 h 42"/>
                <a:gd name="T2" fmla="*/ 9 w 26"/>
                <a:gd name="T3" fmla="*/ 32 h 42"/>
                <a:gd name="T4" fmla="*/ 9 w 26"/>
                <a:gd name="T5" fmla="*/ 41 h 42"/>
                <a:gd name="T6" fmla="*/ 19 w 26"/>
                <a:gd name="T7" fmla="*/ 32 h 42"/>
                <a:gd name="T8" fmla="*/ 25 w 26"/>
                <a:gd name="T9" fmla="*/ 9 h 42"/>
                <a:gd name="T10" fmla="*/ 19 w 26"/>
                <a:gd name="T11" fmla="*/ 0 h 42"/>
                <a:gd name="T12" fmla="*/ 0 w 26"/>
                <a:gd name="T13" fmla="*/ 0 h 42"/>
                <a:gd name="T14" fmla="*/ 0 60000 65536"/>
                <a:gd name="T15" fmla="*/ 0 60000 65536"/>
                <a:gd name="T16" fmla="*/ 0 60000 65536"/>
                <a:gd name="T17" fmla="*/ 0 60000 65536"/>
                <a:gd name="T18" fmla="*/ 0 60000 65536"/>
                <a:gd name="T19" fmla="*/ 0 60000 65536"/>
                <a:gd name="T20" fmla="*/ 0 60000 65536"/>
                <a:gd name="T21" fmla="*/ 0 w 26"/>
                <a:gd name="T22" fmla="*/ 0 h 42"/>
                <a:gd name="T23" fmla="*/ 26 w 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2">
                  <a:moveTo>
                    <a:pt x="0" y="0"/>
                  </a:moveTo>
                  <a:lnTo>
                    <a:pt x="9" y="32"/>
                  </a:lnTo>
                  <a:lnTo>
                    <a:pt x="9" y="41"/>
                  </a:lnTo>
                  <a:lnTo>
                    <a:pt x="19" y="32"/>
                  </a:lnTo>
                  <a:lnTo>
                    <a:pt x="25" y="9"/>
                  </a:lnTo>
                  <a:lnTo>
                    <a:pt x="19" y="0"/>
                  </a:lnTo>
                  <a:lnTo>
                    <a:pt x="0" y="0"/>
                  </a:lnTo>
                </a:path>
              </a:pathLst>
            </a:custGeom>
            <a:solidFill>
              <a:srgbClr val="FF99CC"/>
            </a:solidFill>
            <a:ln w="9525" cap="rnd">
              <a:solidFill>
                <a:schemeClr val="tx1"/>
              </a:solidFill>
              <a:round/>
              <a:headEnd/>
              <a:tailEnd/>
            </a:ln>
          </p:spPr>
          <p:txBody>
            <a:bodyPr/>
            <a:lstStyle/>
            <a:p>
              <a:endParaRPr lang="en-US"/>
            </a:p>
          </p:txBody>
        </p:sp>
        <p:sp>
          <p:nvSpPr>
            <p:cNvPr id="399635" name="Freeform 271"/>
            <p:cNvSpPr>
              <a:spLocks/>
            </p:cNvSpPr>
            <p:nvPr/>
          </p:nvSpPr>
          <p:spPr bwMode="auto">
            <a:xfrm>
              <a:off x="2831" y="2389"/>
              <a:ext cx="49" cy="31"/>
            </a:xfrm>
            <a:custGeom>
              <a:avLst/>
              <a:gdLst>
                <a:gd name="T0" fmla="*/ 0 w 41"/>
                <a:gd name="T1" fmla="*/ 0 h 26"/>
                <a:gd name="T2" fmla="*/ 0 w 41"/>
                <a:gd name="T3" fmla="*/ 8 h 26"/>
                <a:gd name="T4" fmla="*/ 32 w 41"/>
                <a:gd name="T5" fmla="*/ 25 h 26"/>
                <a:gd name="T6" fmla="*/ 40 w 41"/>
                <a:gd name="T7" fmla="*/ 0 h 26"/>
                <a:gd name="T8" fmla="*/ 23 w 41"/>
                <a:gd name="T9" fmla="*/ 0 h 26"/>
                <a:gd name="T10" fmla="*/ 7 w 41"/>
                <a:gd name="T11" fmla="*/ 0 h 26"/>
                <a:gd name="T12" fmla="*/ 0 w 41"/>
                <a:gd name="T13" fmla="*/ 0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0" y="0"/>
                  </a:moveTo>
                  <a:lnTo>
                    <a:pt x="0" y="8"/>
                  </a:lnTo>
                  <a:lnTo>
                    <a:pt x="32" y="25"/>
                  </a:lnTo>
                  <a:lnTo>
                    <a:pt x="40" y="0"/>
                  </a:lnTo>
                  <a:lnTo>
                    <a:pt x="23" y="0"/>
                  </a:lnTo>
                  <a:lnTo>
                    <a:pt x="7" y="0"/>
                  </a:lnTo>
                  <a:lnTo>
                    <a:pt x="0" y="0"/>
                  </a:lnTo>
                </a:path>
              </a:pathLst>
            </a:custGeom>
            <a:solidFill>
              <a:srgbClr val="FF99CC"/>
            </a:solidFill>
            <a:ln w="9525" cap="rnd">
              <a:solidFill>
                <a:schemeClr val="tx1"/>
              </a:solidFill>
              <a:round/>
              <a:headEnd/>
              <a:tailEnd/>
            </a:ln>
          </p:spPr>
          <p:txBody>
            <a:bodyPr/>
            <a:lstStyle/>
            <a:p>
              <a:endParaRPr lang="en-US"/>
            </a:p>
          </p:txBody>
        </p:sp>
        <p:sp>
          <p:nvSpPr>
            <p:cNvPr id="399636" name="Freeform 272"/>
            <p:cNvSpPr>
              <a:spLocks/>
            </p:cNvSpPr>
            <p:nvPr/>
          </p:nvSpPr>
          <p:spPr bwMode="auto">
            <a:xfrm>
              <a:off x="2964" y="2389"/>
              <a:ext cx="32" cy="31"/>
            </a:xfrm>
            <a:custGeom>
              <a:avLst/>
              <a:gdLst>
                <a:gd name="T0" fmla="*/ 0 w 26"/>
                <a:gd name="T1" fmla="*/ 8 h 26"/>
                <a:gd name="T2" fmla="*/ 9 w 26"/>
                <a:gd name="T3" fmla="*/ 8 h 26"/>
                <a:gd name="T4" fmla="*/ 9 w 26"/>
                <a:gd name="T5" fmla="*/ 25 h 26"/>
                <a:gd name="T6" fmla="*/ 16 w 26"/>
                <a:gd name="T7" fmla="*/ 25 h 26"/>
                <a:gd name="T8" fmla="*/ 25 w 26"/>
                <a:gd name="T9" fmla="*/ 25 h 26"/>
                <a:gd name="T10" fmla="*/ 16 w 26"/>
                <a:gd name="T11" fmla="*/ 8 h 26"/>
                <a:gd name="T12" fmla="*/ 25 w 26"/>
                <a:gd name="T13" fmla="*/ 16 h 26"/>
                <a:gd name="T14" fmla="*/ 25 w 26"/>
                <a:gd name="T15" fmla="*/ 8 h 26"/>
                <a:gd name="T16" fmla="*/ 9 w 26"/>
                <a:gd name="T17" fmla="*/ 0 h 26"/>
                <a:gd name="T18" fmla="*/ 0 w 26"/>
                <a:gd name="T19" fmla="*/ 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solidFill>
              <a:srgbClr val="FF99CC"/>
            </a:solidFill>
            <a:ln w="9525" cap="rnd">
              <a:solidFill>
                <a:schemeClr val="tx1"/>
              </a:solidFill>
              <a:round/>
              <a:headEnd/>
              <a:tailEnd/>
            </a:ln>
          </p:spPr>
          <p:txBody>
            <a:bodyPr/>
            <a:lstStyle/>
            <a:p>
              <a:endParaRPr lang="en-US"/>
            </a:p>
          </p:txBody>
        </p:sp>
        <p:sp>
          <p:nvSpPr>
            <p:cNvPr id="399637" name="Freeform 273"/>
            <p:cNvSpPr>
              <a:spLocks/>
            </p:cNvSpPr>
            <p:nvPr/>
          </p:nvSpPr>
          <p:spPr bwMode="auto">
            <a:xfrm>
              <a:off x="3128" y="2437"/>
              <a:ext cx="42" cy="22"/>
            </a:xfrm>
            <a:custGeom>
              <a:avLst/>
              <a:gdLst>
                <a:gd name="T0" fmla="*/ 0 w 35"/>
                <a:gd name="T1" fmla="*/ 8 h 18"/>
                <a:gd name="T2" fmla="*/ 10 w 35"/>
                <a:gd name="T3" fmla="*/ 17 h 18"/>
                <a:gd name="T4" fmla="*/ 18 w 35"/>
                <a:gd name="T5" fmla="*/ 17 h 18"/>
                <a:gd name="T6" fmla="*/ 25 w 35"/>
                <a:gd name="T7" fmla="*/ 8 h 18"/>
                <a:gd name="T8" fmla="*/ 34 w 35"/>
                <a:gd name="T9" fmla="*/ 0 h 18"/>
                <a:gd name="T10" fmla="*/ 0 w 35"/>
                <a:gd name="T11" fmla="*/ 8 h 18"/>
                <a:gd name="T12" fmla="*/ 0 60000 65536"/>
                <a:gd name="T13" fmla="*/ 0 60000 65536"/>
                <a:gd name="T14" fmla="*/ 0 60000 65536"/>
                <a:gd name="T15" fmla="*/ 0 60000 65536"/>
                <a:gd name="T16" fmla="*/ 0 60000 65536"/>
                <a:gd name="T17" fmla="*/ 0 60000 65536"/>
                <a:gd name="T18" fmla="*/ 0 w 35"/>
                <a:gd name="T19" fmla="*/ 0 h 18"/>
                <a:gd name="T20" fmla="*/ 35 w 3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5" h="18">
                  <a:moveTo>
                    <a:pt x="0" y="8"/>
                  </a:moveTo>
                  <a:lnTo>
                    <a:pt x="10" y="17"/>
                  </a:lnTo>
                  <a:lnTo>
                    <a:pt x="18" y="17"/>
                  </a:lnTo>
                  <a:lnTo>
                    <a:pt x="25" y="8"/>
                  </a:lnTo>
                  <a:lnTo>
                    <a:pt x="34" y="0"/>
                  </a:lnTo>
                  <a:lnTo>
                    <a:pt x="0" y="8"/>
                  </a:lnTo>
                </a:path>
              </a:pathLst>
            </a:custGeom>
            <a:solidFill>
              <a:srgbClr val="FF8D3F"/>
            </a:solidFill>
            <a:ln w="9525" cap="rnd">
              <a:solidFill>
                <a:schemeClr val="tx1"/>
              </a:solidFill>
              <a:round/>
              <a:headEnd/>
              <a:tailEnd/>
            </a:ln>
          </p:spPr>
          <p:txBody>
            <a:bodyPr/>
            <a:lstStyle/>
            <a:p>
              <a:endParaRPr lang="en-US"/>
            </a:p>
          </p:txBody>
        </p:sp>
        <p:sp>
          <p:nvSpPr>
            <p:cNvPr id="399638" name="Freeform 274"/>
            <p:cNvSpPr>
              <a:spLocks/>
            </p:cNvSpPr>
            <p:nvPr/>
          </p:nvSpPr>
          <p:spPr bwMode="auto">
            <a:xfrm>
              <a:off x="2675" y="2350"/>
              <a:ext cx="20" cy="20"/>
            </a:xfrm>
            <a:custGeom>
              <a:avLst/>
              <a:gdLst>
                <a:gd name="T0" fmla="*/ 0 w 17"/>
                <a:gd name="T1" fmla="*/ 9 h 17"/>
                <a:gd name="T2" fmla="*/ 6 w 17"/>
                <a:gd name="T3" fmla="*/ 16 h 17"/>
                <a:gd name="T4" fmla="*/ 16 w 17"/>
                <a:gd name="T5" fmla="*/ 9 h 17"/>
                <a:gd name="T6" fmla="*/ 6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16"/>
                  </a:lnTo>
                  <a:lnTo>
                    <a:pt x="16" y="9"/>
                  </a:lnTo>
                  <a:lnTo>
                    <a:pt x="6" y="0"/>
                  </a:lnTo>
                  <a:lnTo>
                    <a:pt x="0" y="9"/>
                  </a:lnTo>
                </a:path>
              </a:pathLst>
            </a:custGeom>
            <a:solidFill>
              <a:schemeClr val="accent1"/>
            </a:solidFill>
            <a:ln w="9525" cap="rnd">
              <a:solidFill>
                <a:schemeClr val="tx1"/>
              </a:solidFill>
              <a:round/>
              <a:headEnd/>
              <a:tailEnd/>
            </a:ln>
          </p:spPr>
          <p:txBody>
            <a:bodyPr/>
            <a:lstStyle/>
            <a:p>
              <a:endParaRPr lang="en-US"/>
            </a:p>
          </p:txBody>
        </p:sp>
        <p:sp>
          <p:nvSpPr>
            <p:cNvPr id="399639" name="Freeform 275"/>
            <p:cNvSpPr>
              <a:spLocks/>
            </p:cNvSpPr>
            <p:nvPr/>
          </p:nvSpPr>
          <p:spPr bwMode="auto">
            <a:xfrm>
              <a:off x="4371" y="3182"/>
              <a:ext cx="623" cy="485"/>
            </a:xfrm>
            <a:custGeom>
              <a:avLst/>
              <a:gdLst>
                <a:gd name="T0" fmla="*/ 48 w 521"/>
                <a:gd name="T1" fmla="*/ 342 h 406"/>
                <a:gd name="T2" fmla="*/ 89 w 521"/>
                <a:gd name="T3" fmla="*/ 317 h 406"/>
                <a:gd name="T4" fmla="*/ 138 w 521"/>
                <a:gd name="T5" fmla="*/ 308 h 406"/>
                <a:gd name="T6" fmla="*/ 234 w 521"/>
                <a:gd name="T7" fmla="*/ 283 h 406"/>
                <a:gd name="T8" fmla="*/ 268 w 521"/>
                <a:gd name="T9" fmla="*/ 308 h 406"/>
                <a:gd name="T10" fmla="*/ 293 w 521"/>
                <a:gd name="T11" fmla="*/ 342 h 406"/>
                <a:gd name="T12" fmla="*/ 316 w 521"/>
                <a:gd name="T13" fmla="*/ 317 h 406"/>
                <a:gd name="T14" fmla="*/ 316 w 521"/>
                <a:gd name="T15" fmla="*/ 342 h 406"/>
                <a:gd name="T16" fmla="*/ 325 w 521"/>
                <a:gd name="T17" fmla="*/ 342 h 406"/>
                <a:gd name="T18" fmla="*/ 333 w 521"/>
                <a:gd name="T19" fmla="*/ 348 h 406"/>
                <a:gd name="T20" fmla="*/ 340 w 521"/>
                <a:gd name="T21" fmla="*/ 373 h 406"/>
                <a:gd name="T22" fmla="*/ 365 w 521"/>
                <a:gd name="T23" fmla="*/ 389 h 406"/>
                <a:gd name="T24" fmla="*/ 390 w 521"/>
                <a:gd name="T25" fmla="*/ 398 h 406"/>
                <a:gd name="T26" fmla="*/ 405 w 521"/>
                <a:gd name="T27" fmla="*/ 389 h 406"/>
                <a:gd name="T28" fmla="*/ 415 w 521"/>
                <a:gd name="T29" fmla="*/ 398 h 406"/>
                <a:gd name="T30" fmla="*/ 446 w 521"/>
                <a:gd name="T31" fmla="*/ 382 h 406"/>
                <a:gd name="T32" fmla="*/ 480 w 521"/>
                <a:gd name="T33" fmla="*/ 348 h 406"/>
                <a:gd name="T34" fmla="*/ 520 w 521"/>
                <a:gd name="T35" fmla="*/ 243 h 406"/>
                <a:gd name="T36" fmla="*/ 495 w 521"/>
                <a:gd name="T37" fmla="*/ 180 h 406"/>
                <a:gd name="T38" fmla="*/ 480 w 521"/>
                <a:gd name="T39" fmla="*/ 156 h 406"/>
                <a:gd name="T40" fmla="*/ 470 w 521"/>
                <a:gd name="T41" fmla="*/ 156 h 406"/>
                <a:gd name="T42" fmla="*/ 430 w 521"/>
                <a:gd name="T43" fmla="*/ 106 h 406"/>
                <a:gd name="T44" fmla="*/ 415 w 521"/>
                <a:gd name="T45" fmla="*/ 74 h 406"/>
                <a:gd name="T46" fmla="*/ 405 w 521"/>
                <a:gd name="T47" fmla="*/ 49 h 406"/>
                <a:gd name="T48" fmla="*/ 381 w 521"/>
                <a:gd name="T49" fmla="*/ 0 h 406"/>
                <a:gd name="T50" fmla="*/ 365 w 521"/>
                <a:gd name="T51" fmla="*/ 17 h 406"/>
                <a:gd name="T52" fmla="*/ 358 w 521"/>
                <a:gd name="T53" fmla="*/ 90 h 406"/>
                <a:gd name="T54" fmla="*/ 308 w 521"/>
                <a:gd name="T55" fmla="*/ 66 h 406"/>
                <a:gd name="T56" fmla="*/ 300 w 521"/>
                <a:gd name="T57" fmla="*/ 57 h 406"/>
                <a:gd name="T58" fmla="*/ 293 w 521"/>
                <a:gd name="T59" fmla="*/ 34 h 406"/>
                <a:gd name="T60" fmla="*/ 308 w 521"/>
                <a:gd name="T61" fmla="*/ 17 h 406"/>
                <a:gd name="T62" fmla="*/ 293 w 521"/>
                <a:gd name="T63" fmla="*/ 25 h 406"/>
                <a:gd name="T64" fmla="*/ 284 w 521"/>
                <a:gd name="T65" fmla="*/ 17 h 406"/>
                <a:gd name="T66" fmla="*/ 253 w 521"/>
                <a:gd name="T67" fmla="*/ 17 h 406"/>
                <a:gd name="T68" fmla="*/ 228 w 521"/>
                <a:gd name="T69" fmla="*/ 17 h 406"/>
                <a:gd name="T70" fmla="*/ 219 w 521"/>
                <a:gd name="T71" fmla="*/ 34 h 406"/>
                <a:gd name="T72" fmla="*/ 212 w 521"/>
                <a:gd name="T73" fmla="*/ 49 h 406"/>
                <a:gd name="T74" fmla="*/ 194 w 521"/>
                <a:gd name="T75" fmla="*/ 49 h 406"/>
                <a:gd name="T76" fmla="*/ 194 w 521"/>
                <a:gd name="T77" fmla="*/ 49 h 406"/>
                <a:gd name="T78" fmla="*/ 179 w 521"/>
                <a:gd name="T79" fmla="*/ 41 h 406"/>
                <a:gd name="T80" fmla="*/ 154 w 521"/>
                <a:gd name="T81" fmla="*/ 49 h 406"/>
                <a:gd name="T82" fmla="*/ 138 w 521"/>
                <a:gd name="T83" fmla="*/ 74 h 406"/>
                <a:gd name="T84" fmla="*/ 138 w 521"/>
                <a:gd name="T85" fmla="*/ 81 h 406"/>
                <a:gd name="T86" fmla="*/ 129 w 521"/>
                <a:gd name="T87" fmla="*/ 74 h 406"/>
                <a:gd name="T88" fmla="*/ 122 w 521"/>
                <a:gd name="T89" fmla="*/ 97 h 406"/>
                <a:gd name="T90" fmla="*/ 41 w 521"/>
                <a:gd name="T91" fmla="*/ 131 h 406"/>
                <a:gd name="T92" fmla="*/ 8 w 521"/>
                <a:gd name="T93" fmla="*/ 146 h 406"/>
                <a:gd name="T94" fmla="*/ 8 w 521"/>
                <a:gd name="T95" fmla="*/ 171 h 406"/>
                <a:gd name="T96" fmla="*/ 17 w 521"/>
                <a:gd name="T97" fmla="*/ 211 h 406"/>
                <a:gd name="T98" fmla="*/ 8 w 521"/>
                <a:gd name="T99" fmla="*/ 211 h 406"/>
                <a:gd name="T100" fmla="*/ 23 w 521"/>
                <a:gd name="T101" fmla="*/ 251 h 406"/>
                <a:gd name="T102" fmla="*/ 32 w 521"/>
                <a:gd name="T103" fmla="*/ 308 h 406"/>
                <a:gd name="T104" fmla="*/ 23 w 521"/>
                <a:gd name="T105" fmla="*/ 324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1"/>
                <a:gd name="T160" fmla="*/ 0 h 406"/>
                <a:gd name="T161" fmla="*/ 521 w 521"/>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solidFill>
              <a:srgbClr val="CC3399"/>
            </a:solidFill>
            <a:ln w="9525" cap="rnd">
              <a:solidFill>
                <a:schemeClr val="tx1"/>
              </a:solidFill>
              <a:round/>
              <a:headEnd type="none" w="sm" len="sm"/>
              <a:tailEnd type="none" w="sm" len="sm"/>
            </a:ln>
          </p:spPr>
          <p:txBody>
            <a:bodyPr/>
            <a:lstStyle/>
            <a:p>
              <a:endParaRPr lang="en-US"/>
            </a:p>
          </p:txBody>
        </p:sp>
        <p:sp>
          <p:nvSpPr>
            <p:cNvPr id="399640" name="Freeform 276"/>
            <p:cNvSpPr>
              <a:spLocks/>
            </p:cNvSpPr>
            <p:nvPr/>
          </p:nvSpPr>
          <p:spPr bwMode="auto">
            <a:xfrm>
              <a:off x="4633" y="3193"/>
              <a:ext cx="20" cy="20"/>
            </a:xfrm>
            <a:custGeom>
              <a:avLst/>
              <a:gdLst>
                <a:gd name="T0" fmla="*/ 0 w 17"/>
                <a:gd name="T1" fmla="*/ 16 h 17"/>
                <a:gd name="T2" fmla="*/ 9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chemeClr val="accent1"/>
            </a:solidFill>
            <a:ln w="9525" cap="rnd">
              <a:solidFill>
                <a:schemeClr val="tx1"/>
              </a:solidFill>
              <a:round/>
              <a:headEnd/>
              <a:tailEnd/>
            </a:ln>
          </p:spPr>
          <p:txBody>
            <a:bodyPr/>
            <a:lstStyle/>
            <a:p>
              <a:endParaRPr lang="en-US"/>
            </a:p>
          </p:txBody>
        </p:sp>
        <p:sp>
          <p:nvSpPr>
            <p:cNvPr id="399641" name="Freeform 277"/>
            <p:cNvSpPr>
              <a:spLocks/>
            </p:cNvSpPr>
            <p:nvPr/>
          </p:nvSpPr>
          <p:spPr bwMode="auto">
            <a:xfrm>
              <a:off x="4633" y="3193"/>
              <a:ext cx="20" cy="20"/>
            </a:xfrm>
            <a:custGeom>
              <a:avLst/>
              <a:gdLst>
                <a:gd name="T0" fmla="*/ 0 w 17"/>
                <a:gd name="T1" fmla="*/ 16 h 17"/>
                <a:gd name="T2" fmla="*/ 9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rgbClr val="CC3399"/>
            </a:solidFill>
            <a:ln w="9525" cap="rnd">
              <a:solidFill>
                <a:schemeClr val="tx1"/>
              </a:solidFill>
              <a:round/>
              <a:headEnd type="none" w="sm" len="sm"/>
              <a:tailEnd type="none" w="sm" len="sm"/>
            </a:ln>
          </p:spPr>
          <p:txBody>
            <a:bodyPr/>
            <a:lstStyle/>
            <a:p>
              <a:endParaRPr lang="en-US"/>
            </a:p>
          </p:txBody>
        </p:sp>
        <p:sp>
          <p:nvSpPr>
            <p:cNvPr id="399642" name="Freeform 278"/>
            <p:cNvSpPr>
              <a:spLocks/>
            </p:cNvSpPr>
            <p:nvPr/>
          </p:nvSpPr>
          <p:spPr bwMode="auto">
            <a:xfrm>
              <a:off x="4730" y="3598"/>
              <a:ext cx="20" cy="20"/>
            </a:xfrm>
            <a:custGeom>
              <a:avLst/>
              <a:gdLst>
                <a:gd name="T0" fmla="*/ 0 w 17"/>
                <a:gd name="T1" fmla="*/ 0 h 17"/>
                <a:gd name="T2" fmla="*/ 16 w 17"/>
                <a:gd name="T3" fmla="*/ 16 h 17"/>
                <a:gd name="T4" fmla="*/ 16 w 17"/>
                <a:gd name="T5" fmla="*/ 0 h 17"/>
                <a:gd name="T6" fmla="*/ 8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43" name="Freeform 279"/>
            <p:cNvSpPr>
              <a:spLocks/>
            </p:cNvSpPr>
            <p:nvPr/>
          </p:nvSpPr>
          <p:spPr bwMode="auto">
            <a:xfrm>
              <a:off x="4730" y="3598"/>
              <a:ext cx="20" cy="20"/>
            </a:xfrm>
            <a:custGeom>
              <a:avLst/>
              <a:gdLst>
                <a:gd name="T0" fmla="*/ 0 w 17"/>
                <a:gd name="T1" fmla="*/ 0 h 17"/>
                <a:gd name="T2" fmla="*/ 16 w 17"/>
                <a:gd name="T3" fmla="*/ 16 h 17"/>
                <a:gd name="T4" fmla="*/ 16 w 17"/>
                <a:gd name="T5" fmla="*/ 0 h 17"/>
                <a:gd name="T6" fmla="*/ 8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44" name="Freeform 280"/>
            <p:cNvSpPr>
              <a:spLocks/>
            </p:cNvSpPr>
            <p:nvPr/>
          </p:nvSpPr>
          <p:spPr bwMode="auto">
            <a:xfrm>
              <a:off x="4856" y="3696"/>
              <a:ext cx="60" cy="60"/>
            </a:xfrm>
            <a:custGeom>
              <a:avLst/>
              <a:gdLst>
                <a:gd name="T0" fmla="*/ 0 w 51"/>
                <a:gd name="T1" fmla="*/ 0 h 50"/>
                <a:gd name="T2" fmla="*/ 10 w 51"/>
                <a:gd name="T3" fmla="*/ 40 h 50"/>
                <a:gd name="T4" fmla="*/ 25 w 51"/>
                <a:gd name="T5" fmla="*/ 49 h 50"/>
                <a:gd name="T6" fmla="*/ 34 w 51"/>
                <a:gd name="T7" fmla="*/ 33 h 50"/>
                <a:gd name="T8" fmla="*/ 41 w 51"/>
                <a:gd name="T9" fmla="*/ 40 h 50"/>
                <a:gd name="T10" fmla="*/ 50 w 51"/>
                <a:gd name="T11" fmla="*/ 0 h 50"/>
                <a:gd name="T12" fmla="*/ 41 w 51"/>
                <a:gd name="T13" fmla="*/ 0 h 50"/>
                <a:gd name="T14" fmla="*/ 16 w 51"/>
                <a:gd name="T15" fmla="*/ 8 h 50"/>
                <a:gd name="T16" fmla="*/ 0 w 5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0"/>
                <a:gd name="T29" fmla="*/ 51 w 5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0">
                  <a:moveTo>
                    <a:pt x="0" y="0"/>
                  </a:moveTo>
                  <a:lnTo>
                    <a:pt x="10" y="40"/>
                  </a:lnTo>
                  <a:lnTo>
                    <a:pt x="25" y="49"/>
                  </a:lnTo>
                  <a:lnTo>
                    <a:pt x="34" y="33"/>
                  </a:lnTo>
                  <a:lnTo>
                    <a:pt x="41" y="40"/>
                  </a:lnTo>
                  <a:lnTo>
                    <a:pt x="50" y="0"/>
                  </a:lnTo>
                  <a:lnTo>
                    <a:pt x="41" y="0"/>
                  </a:lnTo>
                  <a:lnTo>
                    <a:pt x="16" y="8"/>
                  </a:lnTo>
                  <a:lnTo>
                    <a:pt x="0" y="0"/>
                  </a:lnTo>
                </a:path>
              </a:pathLst>
            </a:custGeom>
            <a:solidFill>
              <a:srgbClr val="CC3399"/>
            </a:solidFill>
            <a:ln w="9525" cap="rnd">
              <a:solidFill>
                <a:schemeClr val="tx1"/>
              </a:solidFill>
              <a:round/>
              <a:headEnd/>
              <a:tailEnd/>
            </a:ln>
          </p:spPr>
          <p:txBody>
            <a:bodyPr/>
            <a:lstStyle/>
            <a:p>
              <a:endParaRPr lang="en-US"/>
            </a:p>
          </p:txBody>
        </p:sp>
        <p:sp>
          <p:nvSpPr>
            <p:cNvPr id="399645" name="Freeform 281"/>
            <p:cNvSpPr>
              <a:spLocks/>
            </p:cNvSpPr>
            <p:nvPr/>
          </p:nvSpPr>
          <p:spPr bwMode="auto">
            <a:xfrm>
              <a:off x="5283" y="3580"/>
              <a:ext cx="88" cy="137"/>
            </a:xfrm>
            <a:custGeom>
              <a:avLst/>
              <a:gdLst>
                <a:gd name="T0" fmla="*/ 16 w 73"/>
                <a:gd name="T1" fmla="*/ 72 h 115"/>
                <a:gd name="T2" fmla="*/ 31 w 73"/>
                <a:gd name="T3" fmla="*/ 80 h 115"/>
                <a:gd name="T4" fmla="*/ 25 w 73"/>
                <a:gd name="T5" fmla="*/ 105 h 115"/>
                <a:gd name="T6" fmla="*/ 31 w 73"/>
                <a:gd name="T7" fmla="*/ 114 h 115"/>
                <a:gd name="T8" fmla="*/ 40 w 73"/>
                <a:gd name="T9" fmla="*/ 105 h 115"/>
                <a:gd name="T10" fmla="*/ 56 w 73"/>
                <a:gd name="T11" fmla="*/ 72 h 115"/>
                <a:gd name="T12" fmla="*/ 65 w 73"/>
                <a:gd name="T13" fmla="*/ 72 h 115"/>
                <a:gd name="T14" fmla="*/ 72 w 73"/>
                <a:gd name="T15" fmla="*/ 65 h 115"/>
                <a:gd name="T16" fmla="*/ 72 w 73"/>
                <a:gd name="T17" fmla="*/ 49 h 115"/>
                <a:gd name="T18" fmla="*/ 65 w 73"/>
                <a:gd name="T19" fmla="*/ 40 h 115"/>
                <a:gd name="T20" fmla="*/ 56 w 73"/>
                <a:gd name="T21" fmla="*/ 49 h 115"/>
                <a:gd name="T22" fmla="*/ 40 w 73"/>
                <a:gd name="T23" fmla="*/ 49 h 115"/>
                <a:gd name="T24" fmla="*/ 40 w 73"/>
                <a:gd name="T25" fmla="*/ 32 h 115"/>
                <a:gd name="T26" fmla="*/ 31 w 73"/>
                <a:gd name="T27" fmla="*/ 32 h 115"/>
                <a:gd name="T28" fmla="*/ 31 w 73"/>
                <a:gd name="T29" fmla="*/ 40 h 115"/>
                <a:gd name="T30" fmla="*/ 25 w 73"/>
                <a:gd name="T31" fmla="*/ 32 h 115"/>
                <a:gd name="T32" fmla="*/ 25 w 73"/>
                <a:gd name="T33" fmla="*/ 9 h 115"/>
                <a:gd name="T34" fmla="*/ 0 w 73"/>
                <a:gd name="T35" fmla="*/ 0 h 115"/>
                <a:gd name="T36" fmla="*/ 25 w 73"/>
                <a:gd name="T37" fmla="*/ 32 h 115"/>
                <a:gd name="T38" fmla="*/ 25 w 73"/>
                <a:gd name="T39" fmla="*/ 65 h 115"/>
                <a:gd name="T40" fmla="*/ 16 w 73"/>
                <a:gd name="T41" fmla="*/ 72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solidFill>
              <a:schemeClr val="accent1"/>
            </a:solidFill>
            <a:ln w="9525" cap="rnd">
              <a:solidFill>
                <a:schemeClr val="tx1"/>
              </a:solidFill>
              <a:round/>
              <a:headEnd/>
              <a:tailEnd/>
            </a:ln>
          </p:spPr>
          <p:txBody>
            <a:bodyPr/>
            <a:lstStyle/>
            <a:p>
              <a:endParaRPr lang="en-US"/>
            </a:p>
          </p:txBody>
        </p:sp>
        <p:sp>
          <p:nvSpPr>
            <p:cNvPr id="399646" name="Freeform 282"/>
            <p:cNvSpPr>
              <a:spLocks/>
            </p:cNvSpPr>
            <p:nvPr/>
          </p:nvSpPr>
          <p:spPr bwMode="auto">
            <a:xfrm>
              <a:off x="5283" y="3580"/>
              <a:ext cx="88" cy="137"/>
            </a:xfrm>
            <a:custGeom>
              <a:avLst/>
              <a:gdLst>
                <a:gd name="T0" fmla="*/ 16 w 73"/>
                <a:gd name="T1" fmla="*/ 72 h 115"/>
                <a:gd name="T2" fmla="*/ 31 w 73"/>
                <a:gd name="T3" fmla="*/ 80 h 115"/>
                <a:gd name="T4" fmla="*/ 25 w 73"/>
                <a:gd name="T5" fmla="*/ 105 h 115"/>
                <a:gd name="T6" fmla="*/ 31 w 73"/>
                <a:gd name="T7" fmla="*/ 114 h 115"/>
                <a:gd name="T8" fmla="*/ 40 w 73"/>
                <a:gd name="T9" fmla="*/ 105 h 115"/>
                <a:gd name="T10" fmla="*/ 56 w 73"/>
                <a:gd name="T11" fmla="*/ 72 h 115"/>
                <a:gd name="T12" fmla="*/ 65 w 73"/>
                <a:gd name="T13" fmla="*/ 72 h 115"/>
                <a:gd name="T14" fmla="*/ 72 w 73"/>
                <a:gd name="T15" fmla="*/ 65 h 115"/>
                <a:gd name="T16" fmla="*/ 72 w 73"/>
                <a:gd name="T17" fmla="*/ 49 h 115"/>
                <a:gd name="T18" fmla="*/ 65 w 73"/>
                <a:gd name="T19" fmla="*/ 40 h 115"/>
                <a:gd name="T20" fmla="*/ 56 w 73"/>
                <a:gd name="T21" fmla="*/ 49 h 115"/>
                <a:gd name="T22" fmla="*/ 40 w 73"/>
                <a:gd name="T23" fmla="*/ 49 h 115"/>
                <a:gd name="T24" fmla="*/ 40 w 73"/>
                <a:gd name="T25" fmla="*/ 32 h 115"/>
                <a:gd name="T26" fmla="*/ 31 w 73"/>
                <a:gd name="T27" fmla="*/ 32 h 115"/>
                <a:gd name="T28" fmla="*/ 31 w 73"/>
                <a:gd name="T29" fmla="*/ 40 h 115"/>
                <a:gd name="T30" fmla="*/ 25 w 73"/>
                <a:gd name="T31" fmla="*/ 32 h 115"/>
                <a:gd name="T32" fmla="*/ 25 w 73"/>
                <a:gd name="T33" fmla="*/ 9 h 115"/>
                <a:gd name="T34" fmla="*/ 0 w 73"/>
                <a:gd name="T35" fmla="*/ 0 h 115"/>
                <a:gd name="T36" fmla="*/ 25 w 73"/>
                <a:gd name="T37" fmla="*/ 32 h 115"/>
                <a:gd name="T38" fmla="*/ 25 w 73"/>
                <a:gd name="T39" fmla="*/ 65 h 115"/>
                <a:gd name="T40" fmla="*/ 16 w 73"/>
                <a:gd name="T41" fmla="*/ 72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solidFill>
              <a:srgbClr val="CC3399"/>
            </a:solidFill>
            <a:ln w="9525" cap="rnd">
              <a:solidFill>
                <a:schemeClr val="tx1"/>
              </a:solidFill>
              <a:round/>
              <a:headEnd type="none" w="sm" len="sm"/>
              <a:tailEnd type="none" w="sm" len="sm"/>
            </a:ln>
          </p:spPr>
          <p:txBody>
            <a:bodyPr/>
            <a:lstStyle/>
            <a:p>
              <a:endParaRPr lang="en-US"/>
            </a:p>
          </p:txBody>
        </p:sp>
        <p:sp>
          <p:nvSpPr>
            <p:cNvPr id="399647" name="Freeform 283"/>
            <p:cNvSpPr>
              <a:spLocks/>
            </p:cNvSpPr>
            <p:nvPr/>
          </p:nvSpPr>
          <p:spPr bwMode="auto">
            <a:xfrm>
              <a:off x="5187" y="3696"/>
              <a:ext cx="128" cy="127"/>
            </a:xfrm>
            <a:custGeom>
              <a:avLst/>
              <a:gdLst>
                <a:gd name="T0" fmla="*/ 0 w 107"/>
                <a:gd name="T1" fmla="*/ 89 h 106"/>
                <a:gd name="T2" fmla="*/ 9 w 107"/>
                <a:gd name="T3" fmla="*/ 97 h 106"/>
                <a:gd name="T4" fmla="*/ 15 w 107"/>
                <a:gd name="T5" fmla="*/ 97 h 106"/>
                <a:gd name="T6" fmla="*/ 32 w 107"/>
                <a:gd name="T7" fmla="*/ 105 h 106"/>
                <a:gd name="T8" fmla="*/ 49 w 107"/>
                <a:gd name="T9" fmla="*/ 97 h 106"/>
                <a:gd name="T10" fmla="*/ 56 w 107"/>
                <a:gd name="T11" fmla="*/ 80 h 106"/>
                <a:gd name="T12" fmla="*/ 65 w 107"/>
                <a:gd name="T13" fmla="*/ 65 h 106"/>
                <a:gd name="T14" fmla="*/ 81 w 107"/>
                <a:gd name="T15" fmla="*/ 49 h 106"/>
                <a:gd name="T16" fmla="*/ 89 w 107"/>
                <a:gd name="T17" fmla="*/ 49 h 106"/>
                <a:gd name="T18" fmla="*/ 81 w 107"/>
                <a:gd name="T19" fmla="*/ 40 h 106"/>
                <a:gd name="T20" fmla="*/ 106 w 107"/>
                <a:gd name="T21" fmla="*/ 17 h 106"/>
                <a:gd name="T22" fmla="*/ 106 w 107"/>
                <a:gd name="T23" fmla="*/ 8 h 106"/>
                <a:gd name="T24" fmla="*/ 97 w 107"/>
                <a:gd name="T25" fmla="*/ 8 h 106"/>
                <a:gd name="T26" fmla="*/ 97 w 107"/>
                <a:gd name="T27" fmla="*/ 0 h 106"/>
                <a:gd name="T28" fmla="*/ 89 w 107"/>
                <a:gd name="T29" fmla="*/ 8 h 106"/>
                <a:gd name="T30" fmla="*/ 89 w 107"/>
                <a:gd name="T31" fmla="*/ 0 h 106"/>
                <a:gd name="T32" fmla="*/ 81 w 107"/>
                <a:gd name="T33" fmla="*/ 0 h 106"/>
                <a:gd name="T34" fmla="*/ 72 w 107"/>
                <a:gd name="T35" fmla="*/ 0 h 106"/>
                <a:gd name="T36" fmla="*/ 72 w 107"/>
                <a:gd name="T37" fmla="*/ 17 h 106"/>
                <a:gd name="T38" fmla="*/ 65 w 107"/>
                <a:gd name="T39" fmla="*/ 17 h 106"/>
                <a:gd name="T40" fmla="*/ 56 w 107"/>
                <a:gd name="T41" fmla="*/ 33 h 106"/>
                <a:gd name="T42" fmla="*/ 24 w 107"/>
                <a:gd name="T43" fmla="*/ 55 h 106"/>
                <a:gd name="T44" fmla="*/ 0 w 107"/>
                <a:gd name="T45" fmla="*/ 89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solidFill>
              <a:schemeClr val="accent1"/>
            </a:solidFill>
            <a:ln w="9525" cap="rnd">
              <a:solidFill>
                <a:schemeClr val="tx1"/>
              </a:solidFill>
              <a:round/>
              <a:headEnd/>
              <a:tailEnd/>
            </a:ln>
          </p:spPr>
          <p:txBody>
            <a:bodyPr/>
            <a:lstStyle/>
            <a:p>
              <a:endParaRPr lang="en-US"/>
            </a:p>
          </p:txBody>
        </p:sp>
        <p:sp>
          <p:nvSpPr>
            <p:cNvPr id="399648" name="Freeform 284"/>
            <p:cNvSpPr>
              <a:spLocks/>
            </p:cNvSpPr>
            <p:nvPr/>
          </p:nvSpPr>
          <p:spPr bwMode="auto">
            <a:xfrm>
              <a:off x="5187" y="3696"/>
              <a:ext cx="128" cy="127"/>
            </a:xfrm>
            <a:custGeom>
              <a:avLst/>
              <a:gdLst>
                <a:gd name="T0" fmla="*/ 0 w 107"/>
                <a:gd name="T1" fmla="*/ 89 h 106"/>
                <a:gd name="T2" fmla="*/ 9 w 107"/>
                <a:gd name="T3" fmla="*/ 97 h 106"/>
                <a:gd name="T4" fmla="*/ 15 w 107"/>
                <a:gd name="T5" fmla="*/ 97 h 106"/>
                <a:gd name="T6" fmla="*/ 32 w 107"/>
                <a:gd name="T7" fmla="*/ 105 h 106"/>
                <a:gd name="T8" fmla="*/ 49 w 107"/>
                <a:gd name="T9" fmla="*/ 97 h 106"/>
                <a:gd name="T10" fmla="*/ 56 w 107"/>
                <a:gd name="T11" fmla="*/ 80 h 106"/>
                <a:gd name="T12" fmla="*/ 65 w 107"/>
                <a:gd name="T13" fmla="*/ 65 h 106"/>
                <a:gd name="T14" fmla="*/ 81 w 107"/>
                <a:gd name="T15" fmla="*/ 49 h 106"/>
                <a:gd name="T16" fmla="*/ 89 w 107"/>
                <a:gd name="T17" fmla="*/ 49 h 106"/>
                <a:gd name="T18" fmla="*/ 81 w 107"/>
                <a:gd name="T19" fmla="*/ 40 h 106"/>
                <a:gd name="T20" fmla="*/ 106 w 107"/>
                <a:gd name="T21" fmla="*/ 17 h 106"/>
                <a:gd name="T22" fmla="*/ 106 w 107"/>
                <a:gd name="T23" fmla="*/ 8 h 106"/>
                <a:gd name="T24" fmla="*/ 97 w 107"/>
                <a:gd name="T25" fmla="*/ 8 h 106"/>
                <a:gd name="T26" fmla="*/ 97 w 107"/>
                <a:gd name="T27" fmla="*/ 0 h 106"/>
                <a:gd name="T28" fmla="*/ 89 w 107"/>
                <a:gd name="T29" fmla="*/ 8 h 106"/>
                <a:gd name="T30" fmla="*/ 89 w 107"/>
                <a:gd name="T31" fmla="*/ 0 h 106"/>
                <a:gd name="T32" fmla="*/ 81 w 107"/>
                <a:gd name="T33" fmla="*/ 0 h 106"/>
                <a:gd name="T34" fmla="*/ 72 w 107"/>
                <a:gd name="T35" fmla="*/ 0 h 106"/>
                <a:gd name="T36" fmla="*/ 72 w 107"/>
                <a:gd name="T37" fmla="*/ 17 h 106"/>
                <a:gd name="T38" fmla="*/ 65 w 107"/>
                <a:gd name="T39" fmla="*/ 17 h 106"/>
                <a:gd name="T40" fmla="*/ 56 w 107"/>
                <a:gd name="T41" fmla="*/ 33 h 106"/>
                <a:gd name="T42" fmla="*/ 24 w 107"/>
                <a:gd name="T43" fmla="*/ 55 h 106"/>
                <a:gd name="T44" fmla="*/ 0 w 107"/>
                <a:gd name="T45" fmla="*/ 89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solidFill>
              <a:srgbClr val="CC3399"/>
            </a:solidFill>
            <a:ln w="9525" cap="rnd">
              <a:solidFill>
                <a:schemeClr val="tx1"/>
              </a:solidFill>
              <a:round/>
              <a:headEnd type="none" w="sm" len="sm"/>
              <a:tailEnd type="none" w="sm" len="sm"/>
            </a:ln>
          </p:spPr>
          <p:txBody>
            <a:bodyPr/>
            <a:lstStyle/>
            <a:p>
              <a:endParaRPr lang="en-US"/>
            </a:p>
          </p:txBody>
        </p:sp>
        <p:sp>
          <p:nvSpPr>
            <p:cNvPr id="399649" name="Freeform 285"/>
            <p:cNvSpPr>
              <a:spLocks/>
            </p:cNvSpPr>
            <p:nvPr/>
          </p:nvSpPr>
          <p:spPr bwMode="auto">
            <a:xfrm>
              <a:off x="4099" y="2932"/>
              <a:ext cx="167" cy="173"/>
            </a:xfrm>
            <a:custGeom>
              <a:avLst/>
              <a:gdLst>
                <a:gd name="T0" fmla="*/ 0 w 140"/>
                <a:gd name="T1" fmla="*/ 0 h 145"/>
                <a:gd name="T2" fmla="*/ 0 w 140"/>
                <a:gd name="T3" fmla="*/ 7 h 145"/>
                <a:gd name="T4" fmla="*/ 18 w 140"/>
                <a:gd name="T5" fmla="*/ 23 h 145"/>
                <a:gd name="T6" fmla="*/ 33 w 140"/>
                <a:gd name="T7" fmla="*/ 41 h 145"/>
                <a:gd name="T8" fmla="*/ 42 w 140"/>
                <a:gd name="T9" fmla="*/ 47 h 145"/>
                <a:gd name="T10" fmla="*/ 49 w 140"/>
                <a:gd name="T11" fmla="*/ 64 h 145"/>
                <a:gd name="T12" fmla="*/ 65 w 140"/>
                <a:gd name="T13" fmla="*/ 81 h 145"/>
                <a:gd name="T14" fmla="*/ 83 w 140"/>
                <a:gd name="T15" fmla="*/ 113 h 145"/>
                <a:gd name="T16" fmla="*/ 114 w 140"/>
                <a:gd name="T17" fmla="*/ 144 h 145"/>
                <a:gd name="T18" fmla="*/ 130 w 140"/>
                <a:gd name="T19" fmla="*/ 144 h 145"/>
                <a:gd name="T20" fmla="*/ 139 w 140"/>
                <a:gd name="T21" fmla="*/ 113 h 145"/>
                <a:gd name="T22" fmla="*/ 130 w 140"/>
                <a:gd name="T23" fmla="*/ 97 h 145"/>
                <a:gd name="T24" fmla="*/ 123 w 140"/>
                <a:gd name="T25" fmla="*/ 97 h 145"/>
                <a:gd name="T26" fmla="*/ 114 w 140"/>
                <a:gd name="T27" fmla="*/ 81 h 145"/>
                <a:gd name="T28" fmla="*/ 108 w 140"/>
                <a:gd name="T29" fmla="*/ 81 h 145"/>
                <a:gd name="T30" fmla="*/ 108 w 140"/>
                <a:gd name="T31" fmla="*/ 72 h 145"/>
                <a:gd name="T32" fmla="*/ 98 w 140"/>
                <a:gd name="T33" fmla="*/ 64 h 145"/>
                <a:gd name="T34" fmla="*/ 98 w 140"/>
                <a:gd name="T35" fmla="*/ 56 h 145"/>
                <a:gd name="T36" fmla="*/ 74 w 140"/>
                <a:gd name="T37" fmla="*/ 41 h 145"/>
                <a:gd name="T38" fmla="*/ 65 w 140"/>
                <a:gd name="T39" fmla="*/ 41 h 145"/>
                <a:gd name="T40" fmla="*/ 24 w 140"/>
                <a:gd name="T41" fmla="*/ 7 h 145"/>
                <a:gd name="T42" fmla="*/ 0 w 140"/>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45"/>
                <a:gd name="T68" fmla="*/ 140 w 140"/>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solidFill>
              <a:srgbClr val="FFFF53"/>
            </a:solidFill>
            <a:ln w="9525" cap="rnd">
              <a:solidFill>
                <a:schemeClr val="tx1"/>
              </a:solidFill>
              <a:round/>
              <a:headEnd type="none" w="sm" len="sm"/>
              <a:tailEnd type="none" w="sm" len="sm"/>
            </a:ln>
          </p:spPr>
          <p:txBody>
            <a:bodyPr/>
            <a:lstStyle/>
            <a:p>
              <a:endParaRPr lang="en-US"/>
            </a:p>
          </p:txBody>
        </p:sp>
        <p:sp>
          <p:nvSpPr>
            <p:cNvPr id="399650" name="Freeform 286"/>
            <p:cNvSpPr>
              <a:spLocks/>
            </p:cNvSpPr>
            <p:nvPr/>
          </p:nvSpPr>
          <p:spPr bwMode="auto">
            <a:xfrm>
              <a:off x="4254" y="3104"/>
              <a:ext cx="139" cy="42"/>
            </a:xfrm>
            <a:custGeom>
              <a:avLst/>
              <a:gdLst>
                <a:gd name="T0" fmla="*/ 0 w 116"/>
                <a:gd name="T1" fmla="*/ 9 h 35"/>
                <a:gd name="T2" fmla="*/ 33 w 116"/>
                <a:gd name="T3" fmla="*/ 25 h 35"/>
                <a:gd name="T4" fmla="*/ 115 w 116"/>
                <a:gd name="T5" fmla="*/ 34 h 35"/>
                <a:gd name="T6" fmla="*/ 115 w 116"/>
                <a:gd name="T7" fmla="*/ 25 h 35"/>
                <a:gd name="T8" fmla="*/ 98 w 116"/>
                <a:gd name="T9" fmla="*/ 25 h 35"/>
                <a:gd name="T10" fmla="*/ 90 w 116"/>
                <a:gd name="T11" fmla="*/ 17 h 35"/>
                <a:gd name="T12" fmla="*/ 65 w 116"/>
                <a:gd name="T13" fmla="*/ 9 h 35"/>
                <a:gd name="T14" fmla="*/ 65 w 116"/>
                <a:gd name="T15" fmla="*/ 17 h 35"/>
                <a:gd name="T16" fmla="*/ 50 w 116"/>
                <a:gd name="T17" fmla="*/ 9 h 35"/>
                <a:gd name="T18" fmla="*/ 25 w 116"/>
                <a:gd name="T19" fmla="*/ 0 h 35"/>
                <a:gd name="T20" fmla="*/ 9 w 116"/>
                <a:gd name="T21" fmla="*/ 0 h 35"/>
                <a:gd name="T22" fmla="*/ 0 w 116"/>
                <a:gd name="T23" fmla="*/ 9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35"/>
                <a:gd name="T38" fmla="*/ 116 w 11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solidFill>
              <a:srgbClr val="CC3399"/>
            </a:solidFill>
            <a:ln w="9525" cap="rnd">
              <a:solidFill>
                <a:schemeClr val="tx1"/>
              </a:solidFill>
              <a:round/>
              <a:headEnd/>
              <a:tailEnd/>
            </a:ln>
          </p:spPr>
          <p:txBody>
            <a:bodyPr/>
            <a:lstStyle/>
            <a:p>
              <a:endParaRPr lang="en-US"/>
            </a:p>
          </p:txBody>
        </p:sp>
        <p:sp>
          <p:nvSpPr>
            <p:cNvPr id="399651" name="Freeform 287"/>
            <p:cNvSpPr>
              <a:spLocks/>
            </p:cNvSpPr>
            <p:nvPr/>
          </p:nvSpPr>
          <p:spPr bwMode="auto">
            <a:xfrm>
              <a:off x="4392" y="3145"/>
              <a:ext cx="20" cy="1"/>
            </a:xfrm>
            <a:custGeom>
              <a:avLst/>
              <a:gdLst>
                <a:gd name="T0" fmla="*/ 0 w 17"/>
                <a:gd name="T1" fmla="*/ 0 h 1"/>
                <a:gd name="T2" fmla="*/ 6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6" y="0"/>
                  </a:lnTo>
                  <a:lnTo>
                    <a:pt x="16"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52" name="Freeform 288"/>
            <p:cNvSpPr>
              <a:spLocks/>
            </p:cNvSpPr>
            <p:nvPr/>
          </p:nvSpPr>
          <p:spPr bwMode="auto">
            <a:xfrm>
              <a:off x="4420" y="3145"/>
              <a:ext cx="118" cy="20"/>
            </a:xfrm>
            <a:custGeom>
              <a:avLst/>
              <a:gdLst>
                <a:gd name="T0" fmla="*/ 0 w 98"/>
                <a:gd name="T1" fmla="*/ 16 h 17"/>
                <a:gd name="T2" fmla="*/ 7 w 98"/>
                <a:gd name="T3" fmla="*/ 16 h 17"/>
                <a:gd name="T4" fmla="*/ 41 w 98"/>
                <a:gd name="T5" fmla="*/ 0 h 17"/>
                <a:gd name="T6" fmla="*/ 73 w 98"/>
                <a:gd name="T7" fmla="*/ 16 h 17"/>
                <a:gd name="T8" fmla="*/ 97 w 98"/>
                <a:gd name="T9" fmla="*/ 0 h 17"/>
                <a:gd name="T10" fmla="*/ 81 w 98"/>
                <a:gd name="T11" fmla="*/ 0 h 17"/>
                <a:gd name="T12" fmla="*/ 56 w 98"/>
                <a:gd name="T13" fmla="*/ 0 h 17"/>
                <a:gd name="T14" fmla="*/ 41 w 98"/>
                <a:gd name="T15" fmla="*/ 0 h 17"/>
                <a:gd name="T16" fmla="*/ 16 w 98"/>
                <a:gd name="T17" fmla="*/ 0 h 17"/>
                <a:gd name="T18" fmla="*/ 23 w 98"/>
                <a:gd name="T19" fmla="*/ 0 h 17"/>
                <a:gd name="T20" fmla="*/ 0 w 98"/>
                <a:gd name="T21" fmla="*/ 0 h 17"/>
                <a:gd name="T22" fmla="*/ 0 w 9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7"/>
                <a:gd name="T38" fmla="*/ 98 w 9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solidFill>
              <a:srgbClr val="CC3399"/>
            </a:solidFill>
            <a:ln w="9525" cap="rnd">
              <a:solidFill>
                <a:schemeClr val="tx1"/>
              </a:solidFill>
              <a:round/>
              <a:headEnd/>
              <a:tailEnd/>
            </a:ln>
          </p:spPr>
          <p:txBody>
            <a:bodyPr/>
            <a:lstStyle/>
            <a:p>
              <a:endParaRPr lang="en-US"/>
            </a:p>
          </p:txBody>
        </p:sp>
        <p:sp>
          <p:nvSpPr>
            <p:cNvPr id="399653" name="Freeform 289"/>
            <p:cNvSpPr>
              <a:spLocks/>
            </p:cNvSpPr>
            <p:nvPr/>
          </p:nvSpPr>
          <p:spPr bwMode="auto">
            <a:xfrm>
              <a:off x="4457" y="3164"/>
              <a:ext cx="32" cy="20"/>
            </a:xfrm>
            <a:custGeom>
              <a:avLst/>
              <a:gdLst>
                <a:gd name="T0" fmla="*/ 0 w 26"/>
                <a:gd name="T1" fmla="*/ 0 h 17"/>
                <a:gd name="T2" fmla="*/ 17 w 26"/>
                <a:gd name="T3" fmla="*/ 16 h 17"/>
                <a:gd name="T4" fmla="*/ 25 w 26"/>
                <a:gd name="T5" fmla="*/ 16 h 17"/>
                <a:gd name="T6" fmla="*/ 17 w 26"/>
                <a:gd name="T7" fmla="*/ 0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17" y="16"/>
                  </a:lnTo>
                  <a:lnTo>
                    <a:pt x="25" y="16"/>
                  </a:lnTo>
                  <a:lnTo>
                    <a:pt x="17" y="0"/>
                  </a:lnTo>
                  <a:lnTo>
                    <a:pt x="0" y="0"/>
                  </a:lnTo>
                </a:path>
              </a:pathLst>
            </a:custGeom>
            <a:solidFill>
              <a:srgbClr val="CC3399"/>
            </a:solidFill>
            <a:ln w="9525" cap="rnd">
              <a:solidFill>
                <a:schemeClr val="tx1"/>
              </a:solidFill>
              <a:round/>
              <a:headEnd/>
              <a:tailEnd/>
            </a:ln>
          </p:spPr>
          <p:txBody>
            <a:bodyPr/>
            <a:lstStyle/>
            <a:p>
              <a:endParaRPr lang="en-US"/>
            </a:p>
          </p:txBody>
        </p:sp>
        <p:sp>
          <p:nvSpPr>
            <p:cNvPr id="399654" name="Freeform 290"/>
            <p:cNvSpPr>
              <a:spLocks/>
            </p:cNvSpPr>
            <p:nvPr/>
          </p:nvSpPr>
          <p:spPr bwMode="auto">
            <a:xfrm>
              <a:off x="4526" y="3145"/>
              <a:ext cx="61" cy="31"/>
            </a:xfrm>
            <a:custGeom>
              <a:avLst/>
              <a:gdLst>
                <a:gd name="T0" fmla="*/ 0 w 51"/>
                <a:gd name="T1" fmla="*/ 25 h 26"/>
                <a:gd name="T2" fmla="*/ 18 w 51"/>
                <a:gd name="T3" fmla="*/ 25 h 26"/>
                <a:gd name="T4" fmla="*/ 50 w 51"/>
                <a:gd name="T5" fmla="*/ 0 h 26"/>
                <a:gd name="T6" fmla="*/ 25 w 51"/>
                <a:gd name="T7" fmla="*/ 0 h 26"/>
                <a:gd name="T8" fmla="*/ 9 w 51"/>
                <a:gd name="T9" fmla="*/ 16 h 26"/>
                <a:gd name="T10" fmla="*/ 0 w 51"/>
                <a:gd name="T11" fmla="*/ 25 h 26"/>
                <a:gd name="T12" fmla="*/ 0 60000 65536"/>
                <a:gd name="T13" fmla="*/ 0 60000 65536"/>
                <a:gd name="T14" fmla="*/ 0 60000 65536"/>
                <a:gd name="T15" fmla="*/ 0 60000 65536"/>
                <a:gd name="T16" fmla="*/ 0 60000 65536"/>
                <a:gd name="T17" fmla="*/ 0 60000 65536"/>
                <a:gd name="T18" fmla="*/ 0 w 51"/>
                <a:gd name="T19" fmla="*/ 0 h 26"/>
                <a:gd name="T20" fmla="*/ 51 w 5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1" h="26">
                  <a:moveTo>
                    <a:pt x="0" y="25"/>
                  </a:moveTo>
                  <a:lnTo>
                    <a:pt x="18" y="25"/>
                  </a:lnTo>
                  <a:lnTo>
                    <a:pt x="50" y="0"/>
                  </a:lnTo>
                  <a:lnTo>
                    <a:pt x="25" y="0"/>
                  </a:lnTo>
                  <a:lnTo>
                    <a:pt x="9" y="16"/>
                  </a:lnTo>
                  <a:lnTo>
                    <a:pt x="0" y="25"/>
                  </a:lnTo>
                </a:path>
              </a:pathLst>
            </a:custGeom>
            <a:solidFill>
              <a:srgbClr val="CC3399"/>
            </a:solidFill>
            <a:ln w="9525" cap="rnd">
              <a:solidFill>
                <a:schemeClr val="tx1"/>
              </a:solidFill>
              <a:round/>
              <a:headEnd/>
              <a:tailEnd/>
            </a:ln>
          </p:spPr>
          <p:txBody>
            <a:bodyPr/>
            <a:lstStyle/>
            <a:p>
              <a:endParaRPr lang="en-US"/>
            </a:p>
          </p:txBody>
        </p:sp>
        <p:sp>
          <p:nvSpPr>
            <p:cNvPr id="399655" name="Freeform 291"/>
            <p:cNvSpPr>
              <a:spLocks/>
            </p:cNvSpPr>
            <p:nvPr/>
          </p:nvSpPr>
          <p:spPr bwMode="auto">
            <a:xfrm>
              <a:off x="4692" y="3096"/>
              <a:ext cx="20" cy="30"/>
            </a:xfrm>
            <a:custGeom>
              <a:avLst/>
              <a:gdLst>
                <a:gd name="T0" fmla="*/ 0 w 17"/>
                <a:gd name="T1" fmla="*/ 24 h 25"/>
                <a:gd name="T2" fmla="*/ 16 w 17"/>
                <a:gd name="T3" fmla="*/ 7 h 25"/>
                <a:gd name="T4" fmla="*/ 16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16" y="7"/>
                  </a:lnTo>
                  <a:lnTo>
                    <a:pt x="16" y="0"/>
                  </a:lnTo>
                  <a:lnTo>
                    <a:pt x="0" y="24"/>
                  </a:lnTo>
                </a:path>
              </a:pathLst>
            </a:custGeom>
            <a:solidFill>
              <a:schemeClr val="accent1"/>
            </a:solidFill>
            <a:ln w="9525" cap="rnd">
              <a:solidFill>
                <a:schemeClr val="tx1"/>
              </a:solidFill>
              <a:round/>
              <a:headEnd/>
              <a:tailEnd/>
            </a:ln>
          </p:spPr>
          <p:txBody>
            <a:bodyPr/>
            <a:lstStyle/>
            <a:p>
              <a:endParaRPr lang="en-US"/>
            </a:p>
          </p:txBody>
        </p:sp>
        <p:sp>
          <p:nvSpPr>
            <p:cNvPr id="399656" name="Freeform 292"/>
            <p:cNvSpPr>
              <a:spLocks/>
            </p:cNvSpPr>
            <p:nvPr/>
          </p:nvSpPr>
          <p:spPr bwMode="auto">
            <a:xfrm>
              <a:off x="4254" y="3037"/>
              <a:ext cx="23" cy="31"/>
            </a:xfrm>
            <a:custGeom>
              <a:avLst/>
              <a:gdLst>
                <a:gd name="T0" fmla="*/ 0 w 19"/>
                <a:gd name="T1" fmla="*/ 9 h 26"/>
                <a:gd name="T2" fmla="*/ 9 w 19"/>
                <a:gd name="T3" fmla="*/ 16 h 26"/>
                <a:gd name="T4" fmla="*/ 18 w 19"/>
                <a:gd name="T5" fmla="*/ 25 h 26"/>
                <a:gd name="T6" fmla="*/ 18 w 19"/>
                <a:gd name="T7" fmla="*/ 16 h 26"/>
                <a:gd name="T8" fmla="*/ 9 w 19"/>
                <a:gd name="T9" fmla="*/ 0 h 26"/>
                <a:gd name="T10" fmla="*/ 0 w 19"/>
                <a:gd name="T11" fmla="*/ 9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chemeClr val="accent1"/>
            </a:solidFill>
            <a:ln w="9525" cap="rnd">
              <a:solidFill>
                <a:schemeClr val="tx1"/>
              </a:solidFill>
              <a:round/>
              <a:headEnd/>
              <a:tailEnd/>
            </a:ln>
          </p:spPr>
          <p:txBody>
            <a:bodyPr/>
            <a:lstStyle/>
            <a:p>
              <a:endParaRPr lang="en-US"/>
            </a:p>
          </p:txBody>
        </p:sp>
        <p:sp>
          <p:nvSpPr>
            <p:cNvPr id="399657" name="Freeform 293"/>
            <p:cNvSpPr>
              <a:spLocks/>
            </p:cNvSpPr>
            <p:nvPr/>
          </p:nvSpPr>
          <p:spPr bwMode="auto">
            <a:xfrm>
              <a:off x="4254" y="3037"/>
              <a:ext cx="23" cy="31"/>
            </a:xfrm>
            <a:custGeom>
              <a:avLst/>
              <a:gdLst>
                <a:gd name="T0" fmla="*/ 0 w 19"/>
                <a:gd name="T1" fmla="*/ 9 h 26"/>
                <a:gd name="T2" fmla="*/ 9 w 19"/>
                <a:gd name="T3" fmla="*/ 16 h 26"/>
                <a:gd name="T4" fmla="*/ 18 w 19"/>
                <a:gd name="T5" fmla="*/ 25 h 26"/>
                <a:gd name="T6" fmla="*/ 18 w 19"/>
                <a:gd name="T7" fmla="*/ 16 h 26"/>
                <a:gd name="T8" fmla="*/ 9 w 19"/>
                <a:gd name="T9" fmla="*/ 0 h 26"/>
                <a:gd name="T10" fmla="*/ 0 w 19"/>
                <a:gd name="T11" fmla="*/ 9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chemeClr val="accent1"/>
            </a:solidFill>
            <a:ln w="9525" cap="rnd">
              <a:solidFill>
                <a:schemeClr val="tx1"/>
              </a:solidFill>
              <a:round/>
              <a:headEnd type="none" w="sm" len="sm"/>
              <a:tailEnd type="none" w="sm" len="sm"/>
            </a:ln>
          </p:spPr>
          <p:txBody>
            <a:bodyPr/>
            <a:lstStyle/>
            <a:p>
              <a:endParaRPr lang="en-US"/>
            </a:p>
          </p:txBody>
        </p:sp>
        <p:sp>
          <p:nvSpPr>
            <p:cNvPr id="399658" name="Freeform 294"/>
            <p:cNvSpPr>
              <a:spLocks/>
            </p:cNvSpPr>
            <p:nvPr/>
          </p:nvSpPr>
          <p:spPr bwMode="auto">
            <a:xfrm>
              <a:off x="4284" y="3056"/>
              <a:ext cx="20" cy="21"/>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C3399"/>
            </a:solidFill>
            <a:ln w="9525" cap="rnd">
              <a:solidFill>
                <a:schemeClr val="tx1"/>
              </a:solidFill>
              <a:round/>
              <a:headEnd/>
              <a:tailEnd/>
            </a:ln>
          </p:spPr>
          <p:txBody>
            <a:bodyPr/>
            <a:lstStyle/>
            <a:p>
              <a:endParaRPr lang="en-US"/>
            </a:p>
          </p:txBody>
        </p:sp>
        <p:sp>
          <p:nvSpPr>
            <p:cNvPr id="399659" name="Freeform 295"/>
            <p:cNvSpPr>
              <a:spLocks/>
            </p:cNvSpPr>
            <p:nvPr/>
          </p:nvSpPr>
          <p:spPr bwMode="auto">
            <a:xfrm>
              <a:off x="4457" y="2988"/>
              <a:ext cx="100" cy="117"/>
            </a:xfrm>
            <a:custGeom>
              <a:avLst/>
              <a:gdLst>
                <a:gd name="T0" fmla="*/ 0 w 83"/>
                <a:gd name="T1" fmla="*/ 57 h 98"/>
                <a:gd name="T2" fmla="*/ 0 w 83"/>
                <a:gd name="T3" fmla="*/ 66 h 98"/>
                <a:gd name="T4" fmla="*/ 10 w 83"/>
                <a:gd name="T5" fmla="*/ 66 h 98"/>
                <a:gd name="T6" fmla="*/ 10 w 83"/>
                <a:gd name="T7" fmla="*/ 74 h 98"/>
                <a:gd name="T8" fmla="*/ 10 w 83"/>
                <a:gd name="T9" fmla="*/ 97 h 98"/>
                <a:gd name="T10" fmla="*/ 17 w 83"/>
                <a:gd name="T11" fmla="*/ 90 h 98"/>
                <a:gd name="T12" fmla="*/ 17 w 83"/>
                <a:gd name="T13" fmla="*/ 66 h 98"/>
                <a:gd name="T14" fmla="*/ 25 w 83"/>
                <a:gd name="T15" fmla="*/ 57 h 98"/>
                <a:gd name="T16" fmla="*/ 34 w 83"/>
                <a:gd name="T17" fmla="*/ 57 h 98"/>
                <a:gd name="T18" fmla="*/ 25 w 83"/>
                <a:gd name="T19" fmla="*/ 66 h 98"/>
                <a:gd name="T20" fmla="*/ 34 w 83"/>
                <a:gd name="T21" fmla="*/ 74 h 98"/>
                <a:gd name="T22" fmla="*/ 34 w 83"/>
                <a:gd name="T23" fmla="*/ 82 h 98"/>
                <a:gd name="T24" fmla="*/ 50 w 83"/>
                <a:gd name="T25" fmla="*/ 82 h 98"/>
                <a:gd name="T26" fmla="*/ 50 w 83"/>
                <a:gd name="T27" fmla="*/ 97 h 98"/>
                <a:gd name="T28" fmla="*/ 57 w 83"/>
                <a:gd name="T29" fmla="*/ 90 h 98"/>
                <a:gd name="T30" fmla="*/ 57 w 83"/>
                <a:gd name="T31" fmla="*/ 82 h 98"/>
                <a:gd name="T32" fmla="*/ 42 w 83"/>
                <a:gd name="T33" fmla="*/ 66 h 98"/>
                <a:gd name="T34" fmla="*/ 50 w 83"/>
                <a:gd name="T35" fmla="*/ 66 h 98"/>
                <a:gd name="T36" fmla="*/ 34 w 83"/>
                <a:gd name="T37" fmla="*/ 50 h 98"/>
                <a:gd name="T38" fmla="*/ 50 w 83"/>
                <a:gd name="T39" fmla="*/ 34 h 98"/>
                <a:gd name="T40" fmla="*/ 57 w 83"/>
                <a:gd name="T41" fmla="*/ 34 h 98"/>
                <a:gd name="T42" fmla="*/ 25 w 83"/>
                <a:gd name="T43" fmla="*/ 41 h 98"/>
                <a:gd name="T44" fmla="*/ 17 w 83"/>
                <a:gd name="T45" fmla="*/ 34 h 98"/>
                <a:gd name="T46" fmla="*/ 17 w 83"/>
                <a:gd name="T47" fmla="*/ 25 h 98"/>
                <a:gd name="T48" fmla="*/ 25 w 83"/>
                <a:gd name="T49" fmla="*/ 17 h 98"/>
                <a:gd name="T50" fmla="*/ 75 w 83"/>
                <a:gd name="T51" fmla="*/ 17 h 98"/>
                <a:gd name="T52" fmla="*/ 82 w 83"/>
                <a:gd name="T53" fmla="*/ 0 h 98"/>
                <a:gd name="T54" fmla="*/ 66 w 83"/>
                <a:gd name="T55" fmla="*/ 9 h 98"/>
                <a:gd name="T56" fmla="*/ 50 w 83"/>
                <a:gd name="T57" fmla="*/ 17 h 98"/>
                <a:gd name="T58" fmla="*/ 25 w 83"/>
                <a:gd name="T59" fmla="*/ 9 h 98"/>
                <a:gd name="T60" fmla="*/ 25 w 83"/>
                <a:gd name="T61" fmla="*/ 17 h 98"/>
                <a:gd name="T62" fmla="*/ 17 w 83"/>
                <a:gd name="T63" fmla="*/ 17 h 98"/>
                <a:gd name="T64" fmla="*/ 17 w 83"/>
                <a:gd name="T65" fmla="*/ 34 h 98"/>
                <a:gd name="T66" fmla="*/ 0 w 83"/>
                <a:gd name="T67" fmla="*/ 5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98"/>
                <a:gd name="T104" fmla="*/ 83 w 83"/>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solidFill>
              <a:srgbClr val="CC3399"/>
            </a:solidFill>
            <a:ln w="9525" cap="rnd">
              <a:solidFill>
                <a:schemeClr val="tx1"/>
              </a:solidFill>
              <a:round/>
              <a:headEnd/>
              <a:tailEnd/>
            </a:ln>
          </p:spPr>
          <p:txBody>
            <a:bodyPr/>
            <a:lstStyle/>
            <a:p>
              <a:endParaRPr lang="en-US"/>
            </a:p>
          </p:txBody>
        </p:sp>
        <p:sp>
          <p:nvSpPr>
            <p:cNvPr id="399660" name="Freeform 296"/>
            <p:cNvSpPr>
              <a:spLocks/>
            </p:cNvSpPr>
            <p:nvPr/>
          </p:nvSpPr>
          <p:spPr bwMode="auto">
            <a:xfrm>
              <a:off x="4585" y="2981"/>
              <a:ext cx="21" cy="49"/>
            </a:xfrm>
            <a:custGeom>
              <a:avLst/>
              <a:gdLst>
                <a:gd name="T0" fmla="*/ 0 w 17"/>
                <a:gd name="T1" fmla="*/ 15 h 41"/>
                <a:gd name="T2" fmla="*/ 8 w 17"/>
                <a:gd name="T3" fmla="*/ 31 h 41"/>
                <a:gd name="T4" fmla="*/ 16 w 17"/>
                <a:gd name="T5" fmla="*/ 40 h 41"/>
                <a:gd name="T6" fmla="*/ 8 w 17"/>
                <a:gd name="T7" fmla="*/ 31 h 41"/>
                <a:gd name="T8" fmla="*/ 8 w 17"/>
                <a:gd name="T9" fmla="*/ 23 h 41"/>
                <a:gd name="T10" fmla="*/ 16 w 17"/>
                <a:gd name="T11" fmla="*/ 23 h 41"/>
                <a:gd name="T12" fmla="*/ 16 w 17"/>
                <a:gd name="T13" fmla="*/ 15 h 41"/>
                <a:gd name="T14" fmla="*/ 16 w 17"/>
                <a:gd name="T15" fmla="*/ 6 h 41"/>
                <a:gd name="T16" fmla="*/ 16 w 17"/>
                <a:gd name="T17" fmla="*/ 15 h 41"/>
                <a:gd name="T18" fmla="*/ 8 w 17"/>
                <a:gd name="T19" fmla="*/ 0 h 41"/>
                <a:gd name="T20" fmla="*/ 0 w 17"/>
                <a:gd name="T21" fmla="*/ 15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1"/>
                <a:gd name="T35" fmla="*/ 17 w 17"/>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solidFill>
              <a:srgbClr val="CC3399"/>
            </a:solidFill>
            <a:ln w="9525" cap="rnd">
              <a:solidFill>
                <a:schemeClr val="tx1"/>
              </a:solidFill>
              <a:round/>
              <a:headEnd/>
              <a:tailEnd/>
            </a:ln>
          </p:spPr>
          <p:txBody>
            <a:bodyPr/>
            <a:lstStyle/>
            <a:p>
              <a:endParaRPr lang="en-US"/>
            </a:p>
          </p:txBody>
        </p:sp>
        <p:sp>
          <p:nvSpPr>
            <p:cNvPr id="399661" name="Freeform 297"/>
            <p:cNvSpPr>
              <a:spLocks/>
            </p:cNvSpPr>
            <p:nvPr/>
          </p:nvSpPr>
          <p:spPr bwMode="auto">
            <a:xfrm>
              <a:off x="4566" y="3067"/>
              <a:ext cx="21" cy="20"/>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62" name="Freeform 298"/>
            <p:cNvSpPr>
              <a:spLocks/>
            </p:cNvSpPr>
            <p:nvPr/>
          </p:nvSpPr>
          <p:spPr bwMode="auto">
            <a:xfrm>
              <a:off x="4595" y="3056"/>
              <a:ext cx="50" cy="22"/>
            </a:xfrm>
            <a:custGeom>
              <a:avLst/>
              <a:gdLst>
                <a:gd name="T0" fmla="*/ 0 w 42"/>
                <a:gd name="T1" fmla="*/ 9 h 18"/>
                <a:gd name="T2" fmla="*/ 41 w 42"/>
                <a:gd name="T3" fmla="*/ 17 h 18"/>
                <a:gd name="T4" fmla="*/ 32 w 42"/>
                <a:gd name="T5" fmla="*/ 9 h 18"/>
                <a:gd name="T6" fmla="*/ 25 w 42"/>
                <a:gd name="T7" fmla="*/ 0 h 18"/>
                <a:gd name="T8" fmla="*/ 7 w 42"/>
                <a:gd name="T9" fmla="*/ 0 h 18"/>
                <a:gd name="T10" fmla="*/ 0 w 42"/>
                <a:gd name="T11" fmla="*/ 9 h 18"/>
                <a:gd name="T12" fmla="*/ 0 60000 65536"/>
                <a:gd name="T13" fmla="*/ 0 60000 65536"/>
                <a:gd name="T14" fmla="*/ 0 60000 65536"/>
                <a:gd name="T15" fmla="*/ 0 60000 65536"/>
                <a:gd name="T16" fmla="*/ 0 60000 65536"/>
                <a:gd name="T17" fmla="*/ 0 60000 65536"/>
                <a:gd name="T18" fmla="*/ 0 w 42"/>
                <a:gd name="T19" fmla="*/ 0 h 18"/>
                <a:gd name="T20" fmla="*/ 42 w 4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2" h="18">
                  <a:moveTo>
                    <a:pt x="0" y="9"/>
                  </a:moveTo>
                  <a:lnTo>
                    <a:pt x="41" y="17"/>
                  </a:lnTo>
                  <a:lnTo>
                    <a:pt x="32" y="9"/>
                  </a:lnTo>
                  <a:lnTo>
                    <a:pt x="25" y="0"/>
                  </a:lnTo>
                  <a:lnTo>
                    <a:pt x="7" y="0"/>
                  </a:lnTo>
                  <a:lnTo>
                    <a:pt x="0" y="9"/>
                  </a:lnTo>
                </a:path>
              </a:pathLst>
            </a:custGeom>
            <a:solidFill>
              <a:srgbClr val="CC3399"/>
            </a:solidFill>
            <a:ln w="9525" cap="rnd">
              <a:solidFill>
                <a:schemeClr val="tx1"/>
              </a:solidFill>
              <a:round/>
              <a:headEnd/>
              <a:tailEnd/>
            </a:ln>
          </p:spPr>
          <p:txBody>
            <a:bodyPr/>
            <a:lstStyle/>
            <a:p>
              <a:endParaRPr lang="en-US"/>
            </a:p>
          </p:txBody>
        </p:sp>
        <p:sp>
          <p:nvSpPr>
            <p:cNvPr id="399663" name="Freeform 299"/>
            <p:cNvSpPr>
              <a:spLocks/>
            </p:cNvSpPr>
            <p:nvPr/>
          </p:nvSpPr>
          <p:spPr bwMode="auto">
            <a:xfrm>
              <a:off x="4478" y="2729"/>
              <a:ext cx="60" cy="87"/>
            </a:xfrm>
            <a:custGeom>
              <a:avLst/>
              <a:gdLst>
                <a:gd name="T0" fmla="*/ 0 w 50"/>
                <a:gd name="T1" fmla="*/ 31 h 73"/>
                <a:gd name="T2" fmla="*/ 0 w 50"/>
                <a:gd name="T3" fmla="*/ 47 h 73"/>
                <a:gd name="T4" fmla="*/ 8 w 50"/>
                <a:gd name="T5" fmla="*/ 55 h 73"/>
                <a:gd name="T6" fmla="*/ 8 w 50"/>
                <a:gd name="T7" fmla="*/ 65 h 73"/>
                <a:gd name="T8" fmla="*/ 17 w 50"/>
                <a:gd name="T9" fmla="*/ 65 h 73"/>
                <a:gd name="T10" fmla="*/ 25 w 50"/>
                <a:gd name="T11" fmla="*/ 65 h 73"/>
                <a:gd name="T12" fmla="*/ 33 w 50"/>
                <a:gd name="T13" fmla="*/ 72 h 73"/>
                <a:gd name="T14" fmla="*/ 33 w 50"/>
                <a:gd name="T15" fmla="*/ 65 h 73"/>
                <a:gd name="T16" fmla="*/ 40 w 50"/>
                <a:gd name="T17" fmla="*/ 72 h 73"/>
                <a:gd name="T18" fmla="*/ 49 w 50"/>
                <a:gd name="T19" fmla="*/ 72 h 73"/>
                <a:gd name="T20" fmla="*/ 40 w 50"/>
                <a:gd name="T21" fmla="*/ 65 h 73"/>
                <a:gd name="T22" fmla="*/ 49 w 50"/>
                <a:gd name="T23" fmla="*/ 65 h 73"/>
                <a:gd name="T24" fmla="*/ 33 w 50"/>
                <a:gd name="T25" fmla="*/ 55 h 73"/>
                <a:gd name="T26" fmla="*/ 25 w 50"/>
                <a:gd name="T27" fmla="*/ 65 h 73"/>
                <a:gd name="T28" fmla="*/ 17 w 50"/>
                <a:gd name="T29" fmla="*/ 47 h 73"/>
                <a:gd name="T30" fmla="*/ 33 w 50"/>
                <a:gd name="T31" fmla="*/ 24 h 73"/>
                <a:gd name="T32" fmla="*/ 25 w 50"/>
                <a:gd name="T33" fmla="*/ 15 h 73"/>
                <a:gd name="T34" fmla="*/ 33 w 50"/>
                <a:gd name="T35" fmla="*/ 0 h 73"/>
                <a:gd name="T36" fmla="*/ 25 w 50"/>
                <a:gd name="T37" fmla="*/ 7 h 73"/>
                <a:gd name="T38" fmla="*/ 8 w 50"/>
                <a:gd name="T39" fmla="*/ 0 h 73"/>
                <a:gd name="T40" fmla="*/ 0 w 50"/>
                <a:gd name="T41" fmla="*/ 31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3"/>
                <a:gd name="T65" fmla="*/ 50 w 5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solidFill>
              <a:srgbClr val="FFFF53"/>
            </a:solidFill>
            <a:ln w="9525" cap="rnd">
              <a:solidFill>
                <a:schemeClr val="tx1"/>
              </a:solidFill>
              <a:round/>
              <a:headEnd/>
              <a:tailEnd/>
            </a:ln>
          </p:spPr>
          <p:txBody>
            <a:bodyPr/>
            <a:lstStyle/>
            <a:p>
              <a:endParaRPr lang="en-US"/>
            </a:p>
          </p:txBody>
        </p:sp>
        <p:sp>
          <p:nvSpPr>
            <p:cNvPr id="399664" name="Freeform 300"/>
            <p:cNvSpPr>
              <a:spLocks/>
            </p:cNvSpPr>
            <p:nvPr/>
          </p:nvSpPr>
          <p:spPr bwMode="auto">
            <a:xfrm>
              <a:off x="4429" y="2845"/>
              <a:ext cx="42" cy="49"/>
            </a:xfrm>
            <a:custGeom>
              <a:avLst/>
              <a:gdLst>
                <a:gd name="T0" fmla="*/ 0 w 35"/>
                <a:gd name="T1" fmla="*/ 40 h 41"/>
                <a:gd name="T2" fmla="*/ 34 w 35"/>
                <a:gd name="T3" fmla="*/ 8 h 41"/>
                <a:gd name="T4" fmla="*/ 34 w 35"/>
                <a:gd name="T5" fmla="*/ 0 h 41"/>
                <a:gd name="T6" fmla="*/ 0 w 35"/>
                <a:gd name="T7" fmla="*/ 40 h 41"/>
                <a:gd name="T8" fmla="*/ 0 60000 65536"/>
                <a:gd name="T9" fmla="*/ 0 60000 65536"/>
                <a:gd name="T10" fmla="*/ 0 60000 65536"/>
                <a:gd name="T11" fmla="*/ 0 60000 65536"/>
                <a:gd name="T12" fmla="*/ 0 w 35"/>
                <a:gd name="T13" fmla="*/ 0 h 41"/>
                <a:gd name="T14" fmla="*/ 35 w 35"/>
                <a:gd name="T15" fmla="*/ 41 h 41"/>
              </a:gdLst>
              <a:ahLst/>
              <a:cxnLst>
                <a:cxn ang="T8">
                  <a:pos x="T0" y="T1"/>
                </a:cxn>
                <a:cxn ang="T9">
                  <a:pos x="T2" y="T3"/>
                </a:cxn>
                <a:cxn ang="T10">
                  <a:pos x="T4" y="T5"/>
                </a:cxn>
                <a:cxn ang="T11">
                  <a:pos x="T6" y="T7"/>
                </a:cxn>
              </a:cxnLst>
              <a:rect l="T12" t="T13" r="T14" b="T15"/>
              <a:pathLst>
                <a:path w="35" h="41">
                  <a:moveTo>
                    <a:pt x="0" y="40"/>
                  </a:moveTo>
                  <a:lnTo>
                    <a:pt x="34" y="8"/>
                  </a:lnTo>
                  <a:lnTo>
                    <a:pt x="34" y="0"/>
                  </a:lnTo>
                  <a:lnTo>
                    <a:pt x="0" y="40"/>
                  </a:lnTo>
                </a:path>
              </a:pathLst>
            </a:custGeom>
            <a:solidFill>
              <a:schemeClr val="accent1"/>
            </a:solidFill>
            <a:ln w="9525" cap="rnd">
              <a:solidFill>
                <a:schemeClr val="tx1"/>
              </a:solidFill>
              <a:round/>
              <a:headEnd/>
              <a:tailEnd/>
            </a:ln>
          </p:spPr>
          <p:txBody>
            <a:bodyPr/>
            <a:lstStyle/>
            <a:p>
              <a:endParaRPr lang="en-US"/>
            </a:p>
          </p:txBody>
        </p:sp>
        <p:sp>
          <p:nvSpPr>
            <p:cNvPr id="399665" name="Freeform 301"/>
            <p:cNvSpPr>
              <a:spLocks/>
            </p:cNvSpPr>
            <p:nvPr/>
          </p:nvSpPr>
          <p:spPr bwMode="auto">
            <a:xfrm>
              <a:off x="4478" y="2815"/>
              <a:ext cx="21" cy="20"/>
            </a:xfrm>
            <a:custGeom>
              <a:avLst/>
              <a:gdLst>
                <a:gd name="T0" fmla="*/ 0 w 18"/>
                <a:gd name="T1" fmla="*/ 0 h 17"/>
                <a:gd name="T2" fmla="*/ 17 w 18"/>
                <a:gd name="T3" fmla="*/ 16 h 17"/>
                <a:gd name="T4" fmla="*/ 17 w 18"/>
                <a:gd name="T5" fmla="*/ 8 h 17"/>
                <a:gd name="T6" fmla="*/ 17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16"/>
                  </a:lnTo>
                  <a:lnTo>
                    <a:pt x="17" y="8"/>
                  </a:lnTo>
                  <a:lnTo>
                    <a:pt x="17"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66" name="Freeform 302"/>
            <p:cNvSpPr>
              <a:spLocks/>
            </p:cNvSpPr>
            <p:nvPr/>
          </p:nvSpPr>
          <p:spPr bwMode="auto">
            <a:xfrm>
              <a:off x="4547" y="2824"/>
              <a:ext cx="20" cy="40"/>
            </a:xfrm>
            <a:custGeom>
              <a:avLst/>
              <a:gdLst>
                <a:gd name="T0" fmla="*/ 0 w 17"/>
                <a:gd name="T1" fmla="*/ 0 h 33"/>
                <a:gd name="T2" fmla="*/ 7 w 17"/>
                <a:gd name="T3" fmla="*/ 7 h 33"/>
                <a:gd name="T4" fmla="*/ 0 w 17"/>
                <a:gd name="T5" fmla="*/ 17 h 33"/>
                <a:gd name="T6" fmla="*/ 0 w 17"/>
                <a:gd name="T7" fmla="*/ 25 h 33"/>
                <a:gd name="T8" fmla="*/ 0 w 17"/>
                <a:gd name="T9" fmla="*/ 32 h 33"/>
                <a:gd name="T10" fmla="*/ 7 w 17"/>
                <a:gd name="T11" fmla="*/ 32 h 33"/>
                <a:gd name="T12" fmla="*/ 7 w 17"/>
                <a:gd name="T13" fmla="*/ 17 h 33"/>
                <a:gd name="T14" fmla="*/ 16 w 17"/>
                <a:gd name="T15" fmla="*/ 17 h 33"/>
                <a:gd name="T16" fmla="*/ 7 w 17"/>
                <a:gd name="T17" fmla="*/ 7 h 33"/>
                <a:gd name="T18" fmla="*/ 7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3"/>
                <a:gd name="T35" fmla="*/ 17 w 1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67" name="Freeform 303"/>
            <p:cNvSpPr>
              <a:spLocks/>
            </p:cNvSpPr>
            <p:nvPr/>
          </p:nvSpPr>
          <p:spPr bwMode="auto">
            <a:xfrm>
              <a:off x="4508" y="2833"/>
              <a:ext cx="40" cy="50"/>
            </a:xfrm>
            <a:custGeom>
              <a:avLst/>
              <a:gdLst>
                <a:gd name="T0" fmla="*/ 0 w 34"/>
                <a:gd name="T1" fmla="*/ 18 h 42"/>
                <a:gd name="T2" fmla="*/ 8 w 34"/>
                <a:gd name="T3" fmla="*/ 18 h 42"/>
                <a:gd name="T4" fmla="*/ 8 w 34"/>
                <a:gd name="T5" fmla="*/ 25 h 42"/>
                <a:gd name="T6" fmla="*/ 15 w 34"/>
                <a:gd name="T7" fmla="*/ 41 h 42"/>
                <a:gd name="T8" fmla="*/ 15 w 34"/>
                <a:gd name="T9" fmla="*/ 34 h 42"/>
                <a:gd name="T10" fmla="*/ 15 w 34"/>
                <a:gd name="T11" fmla="*/ 25 h 42"/>
                <a:gd name="T12" fmla="*/ 33 w 34"/>
                <a:gd name="T13" fmla="*/ 34 h 42"/>
                <a:gd name="T14" fmla="*/ 33 w 34"/>
                <a:gd name="T15" fmla="*/ 25 h 42"/>
                <a:gd name="T16" fmla="*/ 24 w 34"/>
                <a:gd name="T17" fmla="*/ 25 h 42"/>
                <a:gd name="T18" fmla="*/ 24 w 34"/>
                <a:gd name="T19" fmla="*/ 10 h 42"/>
                <a:gd name="T20" fmla="*/ 15 w 34"/>
                <a:gd name="T21" fmla="*/ 18 h 42"/>
                <a:gd name="T22" fmla="*/ 15 w 34"/>
                <a:gd name="T23" fmla="*/ 10 h 42"/>
                <a:gd name="T24" fmla="*/ 8 w 34"/>
                <a:gd name="T25" fmla="*/ 0 h 42"/>
                <a:gd name="T26" fmla="*/ 0 w 34"/>
                <a:gd name="T27" fmla="*/ 0 h 42"/>
                <a:gd name="T28" fmla="*/ 0 w 34"/>
                <a:gd name="T29" fmla="*/ 18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2"/>
                <a:gd name="T47" fmla="*/ 34 w 3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solidFill>
              <a:schemeClr val="accent1"/>
            </a:solidFill>
            <a:ln w="9525" cap="rnd">
              <a:solidFill>
                <a:schemeClr val="tx1"/>
              </a:solidFill>
              <a:round/>
              <a:headEnd/>
              <a:tailEnd/>
            </a:ln>
          </p:spPr>
          <p:txBody>
            <a:bodyPr/>
            <a:lstStyle/>
            <a:p>
              <a:endParaRPr lang="en-US"/>
            </a:p>
          </p:txBody>
        </p:sp>
        <p:sp>
          <p:nvSpPr>
            <p:cNvPr id="399668" name="Freeform 304"/>
            <p:cNvSpPr>
              <a:spLocks/>
            </p:cNvSpPr>
            <p:nvPr/>
          </p:nvSpPr>
          <p:spPr bwMode="auto">
            <a:xfrm>
              <a:off x="4508" y="2863"/>
              <a:ext cx="67" cy="70"/>
            </a:xfrm>
            <a:custGeom>
              <a:avLst/>
              <a:gdLst>
                <a:gd name="T0" fmla="*/ 0 w 56"/>
                <a:gd name="T1" fmla="*/ 40 h 59"/>
                <a:gd name="T2" fmla="*/ 8 w 56"/>
                <a:gd name="T3" fmla="*/ 34 h 59"/>
                <a:gd name="T4" fmla="*/ 15 w 56"/>
                <a:gd name="T5" fmla="*/ 34 h 59"/>
                <a:gd name="T6" fmla="*/ 24 w 56"/>
                <a:gd name="T7" fmla="*/ 34 h 59"/>
                <a:gd name="T8" fmla="*/ 33 w 56"/>
                <a:gd name="T9" fmla="*/ 34 h 59"/>
                <a:gd name="T10" fmla="*/ 24 w 56"/>
                <a:gd name="T11" fmla="*/ 49 h 59"/>
                <a:gd name="T12" fmla="*/ 40 w 56"/>
                <a:gd name="T13" fmla="*/ 58 h 59"/>
                <a:gd name="T14" fmla="*/ 49 w 56"/>
                <a:gd name="T15" fmla="*/ 49 h 59"/>
                <a:gd name="T16" fmla="*/ 40 w 56"/>
                <a:gd name="T17" fmla="*/ 40 h 59"/>
                <a:gd name="T18" fmla="*/ 49 w 56"/>
                <a:gd name="T19" fmla="*/ 34 h 59"/>
                <a:gd name="T20" fmla="*/ 55 w 56"/>
                <a:gd name="T21" fmla="*/ 49 h 59"/>
                <a:gd name="T22" fmla="*/ 55 w 56"/>
                <a:gd name="T23" fmla="*/ 34 h 59"/>
                <a:gd name="T24" fmla="*/ 55 w 56"/>
                <a:gd name="T25" fmla="*/ 16 h 59"/>
                <a:gd name="T26" fmla="*/ 40 w 56"/>
                <a:gd name="T27" fmla="*/ 0 h 59"/>
                <a:gd name="T28" fmla="*/ 40 w 56"/>
                <a:gd name="T29" fmla="*/ 16 h 59"/>
                <a:gd name="T30" fmla="*/ 33 w 56"/>
                <a:gd name="T31" fmla="*/ 16 h 59"/>
                <a:gd name="T32" fmla="*/ 24 w 56"/>
                <a:gd name="T33" fmla="*/ 25 h 59"/>
                <a:gd name="T34" fmla="*/ 15 w 56"/>
                <a:gd name="T35" fmla="*/ 16 h 59"/>
                <a:gd name="T36" fmla="*/ 0 w 56"/>
                <a:gd name="T37" fmla="*/ 34 h 59"/>
                <a:gd name="T38" fmla="*/ 0 w 56"/>
                <a:gd name="T39" fmla="*/ 4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59"/>
                <a:gd name="T62" fmla="*/ 56 w 5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solidFill>
              <a:srgbClr val="FFFF53"/>
            </a:solidFill>
            <a:ln w="9525" cap="rnd">
              <a:solidFill>
                <a:schemeClr val="tx1"/>
              </a:solidFill>
              <a:round/>
              <a:headEnd/>
              <a:tailEnd/>
            </a:ln>
          </p:spPr>
          <p:txBody>
            <a:bodyPr/>
            <a:lstStyle/>
            <a:p>
              <a:endParaRPr lang="en-US"/>
            </a:p>
          </p:txBody>
        </p:sp>
        <p:sp>
          <p:nvSpPr>
            <p:cNvPr id="399669" name="Freeform 305"/>
            <p:cNvSpPr>
              <a:spLocks/>
            </p:cNvSpPr>
            <p:nvPr/>
          </p:nvSpPr>
          <p:spPr bwMode="auto">
            <a:xfrm>
              <a:off x="4905" y="3077"/>
              <a:ext cx="68" cy="39"/>
            </a:xfrm>
            <a:custGeom>
              <a:avLst/>
              <a:gdLst>
                <a:gd name="T0" fmla="*/ 0 w 57"/>
                <a:gd name="T1" fmla="*/ 16 h 33"/>
                <a:gd name="T2" fmla="*/ 16 w 57"/>
                <a:gd name="T3" fmla="*/ 32 h 33"/>
                <a:gd name="T4" fmla="*/ 34 w 57"/>
                <a:gd name="T5" fmla="*/ 32 h 33"/>
                <a:gd name="T6" fmla="*/ 49 w 57"/>
                <a:gd name="T7" fmla="*/ 23 h 33"/>
                <a:gd name="T8" fmla="*/ 56 w 57"/>
                <a:gd name="T9" fmla="*/ 8 h 33"/>
                <a:gd name="T10" fmla="*/ 56 w 57"/>
                <a:gd name="T11" fmla="*/ 0 h 33"/>
                <a:gd name="T12" fmla="*/ 49 w 57"/>
                <a:gd name="T13" fmla="*/ 0 h 33"/>
                <a:gd name="T14" fmla="*/ 49 w 57"/>
                <a:gd name="T15" fmla="*/ 16 h 33"/>
                <a:gd name="T16" fmla="*/ 41 w 57"/>
                <a:gd name="T17" fmla="*/ 16 h 33"/>
                <a:gd name="T18" fmla="*/ 34 w 57"/>
                <a:gd name="T19" fmla="*/ 16 h 33"/>
                <a:gd name="T20" fmla="*/ 0 w 57"/>
                <a:gd name="T21" fmla="*/ 1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3"/>
                <a:gd name="T35" fmla="*/ 57 w 5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solidFill>
              <a:srgbClr val="CC3399"/>
            </a:solidFill>
            <a:ln w="9525" cap="rnd">
              <a:solidFill>
                <a:schemeClr val="tx1"/>
              </a:solidFill>
              <a:round/>
              <a:headEnd/>
              <a:tailEnd/>
            </a:ln>
          </p:spPr>
          <p:txBody>
            <a:bodyPr/>
            <a:lstStyle/>
            <a:p>
              <a:endParaRPr lang="en-US"/>
            </a:p>
          </p:txBody>
        </p:sp>
        <p:sp>
          <p:nvSpPr>
            <p:cNvPr id="399670" name="Freeform 306"/>
            <p:cNvSpPr>
              <a:spLocks/>
            </p:cNvSpPr>
            <p:nvPr/>
          </p:nvSpPr>
          <p:spPr bwMode="auto">
            <a:xfrm>
              <a:off x="4954" y="3067"/>
              <a:ext cx="29" cy="20"/>
            </a:xfrm>
            <a:custGeom>
              <a:avLst/>
              <a:gdLst>
                <a:gd name="T0" fmla="*/ 0 w 25"/>
                <a:gd name="T1" fmla="*/ 0 h 17"/>
                <a:gd name="T2" fmla="*/ 15 w 25"/>
                <a:gd name="T3" fmla="*/ 8 h 17"/>
                <a:gd name="T4" fmla="*/ 24 w 25"/>
                <a:gd name="T5" fmla="*/ 16 h 17"/>
                <a:gd name="T6" fmla="*/ 24 w 25"/>
                <a:gd name="T7" fmla="*/ 8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15" y="8"/>
                  </a:lnTo>
                  <a:lnTo>
                    <a:pt x="24" y="16"/>
                  </a:lnTo>
                  <a:lnTo>
                    <a:pt x="24" y="8"/>
                  </a:lnTo>
                  <a:lnTo>
                    <a:pt x="0" y="0"/>
                  </a:lnTo>
                </a:path>
              </a:pathLst>
            </a:custGeom>
            <a:solidFill>
              <a:schemeClr val="accent1"/>
            </a:solidFill>
            <a:ln w="9525" cap="rnd">
              <a:solidFill>
                <a:schemeClr val="tx1"/>
              </a:solidFill>
              <a:round/>
              <a:headEnd/>
              <a:tailEnd/>
            </a:ln>
          </p:spPr>
          <p:txBody>
            <a:bodyPr/>
            <a:lstStyle/>
            <a:p>
              <a:endParaRPr lang="en-US"/>
            </a:p>
          </p:txBody>
        </p:sp>
        <p:sp>
          <p:nvSpPr>
            <p:cNvPr id="399671" name="Freeform 307"/>
            <p:cNvSpPr>
              <a:spLocks/>
            </p:cNvSpPr>
            <p:nvPr/>
          </p:nvSpPr>
          <p:spPr bwMode="auto">
            <a:xfrm>
              <a:off x="5011" y="3096"/>
              <a:ext cx="21" cy="30"/>
            </a:xfrm>
            <a:custGeom>
              <a:avLst/>
              <a:gdLst>
                <a:gd name="T0" fmla="*/ 0 w 18"/>
                <a:gd name="T1" fmla="*/ 0 h 25"/>
                <a:gd name="T2" fmla="*/ 8 w 18"/>
                <a:gd name="T3" fmla="*/ 24 h 25"/>
                <a:gd name="T4" fmla="*/ 17 w 18"/>
                <a:gd name="T5" fmla="*/ 16 h 25"/>
                <a:gd name="T6" fmla="*/ 0 w 18"/>
                <a:gd name="T7" fmla="*/ 0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0" y="0"/>
                  </a:moveTo>
                  <a:lnTo>
                    <a:pt x="8" y="24"/>
                  </a:lnTo>
                  <a:lnTo>
                    <a:pt x="17" y="16"/>
                  </a:lnTo>
                  <a:lnTo>
                    <a:pt x="0" y="0"/>
                  </a:lnTo>
                </a:path>
              </a:pathLst>
            </a:custGeom>
            <a:solidFill>
              <a:srgbClr val="CC3399"/>
            </a:solidFill>
            <a:ln w="9525" cap="rnd">
              <a:solidFill>
                <a:schemeClr val="tx1"/>
              </a:solidFill>
              <a:round/>
              <a:headEnd/>
              <a:tailEnd/>
            </a:ln>
          </p:spPr>
          <p:txBody>
            <a:bodyPr/>
            <a:lstStyle/>
            <a:p>
              <a:endParaRPr lang="en-US"/>
            </a:p>
          </p:txBody>
        </p:sp>
        <p:sp>
          <p:nvSpPr>
            <p:cNvPr id="399672" name="Freeform 308"/>
            <p:cNvSpPr>
              <a:spLocks/>
            </p:cNvSpPr>
            <p:nvPr/>
          </p:nvSpPr>
          <p:spPr bwMode="auto">
            <a:xfrm>
              <a:off x="5079" y="3152"/>
              <a:ext cx="20" cy="20"/>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CC3399"/>
            </a:solidFill>
            <a:ln w="9525" cap="rnd">
              <a:solidFill>
                <a:schemeClr val="tx1"/>
              </a:solidFill>
              <a:round/>
              <a:headEnd/>
              <a:tailEnd/>
            </a:ln>
          </p:spPr>
          <p:txBody>
            <a:bodyPr/>
            <a:lstStyle/>
            <a:p>
              <a:endParaRPr lang="en-US"/>
            </a:p>
          </p:txBody>
        </p:sp>
        <p:sp>
          <p:nvSpPr>
            <p:cNvPr id="399677" name="Freeform 313"/>
            <p:cNvSpPr>
              <a:spLocks/>
            </p:cNvSpPr>
            <p:nvPr/>
          </p:nvSpPr>
          <p:spPr bwMode="auto">
            <a:xfrm>
              <a:off x="3053" y="3464"/>
              <a:ext cx="39" cy="39"/>
            </a:xfrm>
            <a:custGeom>
              <a:avLst/>
              <a:gdLst>
                <a:gd name="T0" fmla="*/ 32 w 33"/>
                <a:gd name="T1" fmla="*/ 15 h 33"/>
                <a:gd name="T2" fmla="*/ 23 w 33"/>
                <a:gd name="T3" fmla="*/ 25 h 33"/>
                <a:gd name="T4" fmla="*/ 8 w 33"/>
                <a:gd name="T5" fmla="*/ 32 h 33"/>
                <a:gd name="T6" fmla="*/ 0 w 33"/>
                <a:gd name="T7" fmla="*/ 25 h 33"/>
                <a:gd name="T8" fmla="*/ 16 w 33"/>
                <a:gd name="T9" fmla="*/ 0 h 33"/>
                <a:gd name="T10" fmla="*/ 23 w 33"/>
                <a:gd name="T11" fmla="*/ 7 h 33"/>
                <a:gd name="T12" fmla="*/ 32 w 33"/>
                <a:gd name="T13" fmla="*/ 15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2" y="15"/>
                  </a:moveTo>
                  <a:lnTo>
                    <a:pt x="23" y="25"/>
                  </a:lnTo>
                  <a:lnTo>
                    <a:pt x="8" y="32"/>
                  </a:lnTo>
                  <a:lnTo>
                    <a:pt x="0" y="25"/>
                  </a:lnTo>
                  <a:lnTo>
                    <a:pt x="16" y="0"/>
                  </a:lnTo>
                  <a:lnTo>
                    <a:pt x="23" y="7"/>
                  </a:lnTo>
                  <a:lnTo>
                    <a:pt x="32" y="15"/>
                  </a:lnTo>
                </a:path>
              </a:pathLst>
            </a:custGeom>
            <a:solidFill>
              <a:srgbClr val="99FF33"/>
            </a:solidFill>
            <a:ln w="9525" cap="rnd">
              <a:solidFill>
                <a:schemeClr val="tx1"/>
              </a:solidFill>
              <a:round/>
              <a:headEnd/>
              <a:tailEnd/>
            </a:ln>
          </p:spPr>
          <p:txBody>
            <a:bodyPr/>
            <a:lstStyle/>
            <a:p>
              <a:endParaRPr lang="en-US"/>
            </a:p>
          </p:txBody>
        </p:sp>
        <p:sp>
          <p:nvSpPr>
            <p:cNvPr id="399678" name="Line 314"/>
            <p:cNvSpPr>
              <a:spLocks noChangeShapeType="1"/>
            </p:cNvSpPr>
            <p:nvPr/>
          </p:nvSpPr>
          <p:spPr bwMode="auto">
            <a:xfrm>
              <a:off x="4381" y="2669"/>
              <a:ext cx="11" cy="0"/>
            </a:xfrm>
            <a:prstGeom prst="line">
              <a:avLst/>
            </a:prstGeom>
            <a:noFill/>
            <a:ln w="9525">
              <a:solidFill>
                <a:schemeClr val="tx1"/>
              </a:solidFill>
              <a:round/>
              <a:headEnd type="none" w="sm" len="sm"/>
              <a:tailEnd type="none" w="sm" len="sm"/>
            </a:ln>
          </p:spPr>
          <p:txBody>
            <a:bodyPr wrap="none" anchor="ctr"/>
            <a:lstStyle/>
            <a:p>
              <a:endParaRPr lang="en-US"/>
            </a:p>
          </p:txBody>
        </p:sp>
        <p:sp>
          <p:nvSpPr>
            <p:cNvPr id="399679" name="Freeform 315"/>
            <p:cNvSpPr>
              <a:spLocks/>
            </p:cNvSpPr>
            <p:nvPr/>
          </p:nvSpPr>
          <p:spPr bwMode="auto">
            <a:xfrm>
              <a:off x="2936" y="2301"/>
              <a:ext cx="30" cy="61"/>
            </a:xfrm>
            <a:custGeom>
              <a:avLst/>
              <a:gdLst>
                <a:gd name="T0" fmla="*/ 0 w 25"/>
                <a:gd name="T1" fmla="*/ 0 h 51"/>
                <a:gd name="T2" fmla="*/ 9 w 25"/>
                <a:gd name="T3" fmla="*/ 0 h 51"/>
                <a:gd name="T4" fmla="*/ 15 w 25"/>
                <a:gd name="T5" fmla="*/ 9 h 51"/>
                <a:gd name="T6" fmla="*/ 15 w 25"/>
                <a:gd name="T7" fmla="*/ 17 h 51"/>
                <a:gd name="T8" fmla="*/ 24 w 25"/>
                <a:gd name="T9" fmla="*/ 25 h 51"/>
                <a:gd name="T10" fmla="*/ 24 w 25"/>
                <a:gd name="T11" fmla="*/ 34 h 51"/>
                <a:gd name="T12" fmla="*/ 9 w 25"/>
                <a:gd name="T13" fmla="*/ 50 h 51"/>
                <a:gd name="T14" fmla="*/ 0 w 25"/>
                <a:gd name="T15" fmla="*/ 41 h 51"/>
                <a:gd name="T16" fmla="*/ 0 w 25"/>
                <a:gd name="T17" fmla="*/ 9 h 51"/>
                <a:gd name="T18" fmla="*/ 0 w 2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1"/>
                <a:gd name="T32" fmla="*/ 25 w 2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solidFill>
              <a:srgbClr val="FF99CC"/>
            </a:solidFill>
            <a:ln w="9525" cap="rnd">
              <a:solidFill>
                <a:schemeClr val="tx1"/>
              </a:solidFill>
              <a:round/>
              <a:headEnd/>
              <a:tailEnd/>
            </a:ln>
          </p:spPr>
          <p:txBody>
            <a:bodyPr/>
            <a:lstStyle/>
            <a:p>
              <a:endParaRPr lang="en-US"/>
            </a:p>
          </p:txBody>
        </p:sp>
        <p:sp>
          <p:nvSpPr>
            <p:cNvPr id="399680" name="Freeform 316"/>
            <p:cNvSpPr>
              <a:spLocks/>
            </p:cNvSpPr>
            <p:nvPr/>
          </p:nvSpPr>
          <p:spPr bwMode="auto">
            <a:xfrm>
              <a:off x="2984" y="2264"/>
              <a:ext cx="98" cy="68"/>
            </a:xfrm>
            <a:custGeom>
              <a:avLst/>
              <a:gdLst>
                <a:gd name="T0" fmla="*/ 81 w 82"/>
                <a:gd name="T1" fmla="*/ 6 h 57"/>
                <a:gd name="T2" fmla="*/ 81 w 82"/>
                <a:gd name="T3" fmla="*/ 16 h 57"/>
                <a:gd name="T4" fmla="*/ 74 w 82"/>
                <a:gd name="T5" fmla="*/ 16 h 57"/>
                <a:gd name="T6" fmla="*/ 66 w 82"/>
                <a:gd name="T7" fmla="*/ 31 h 57"/>
                <a:gd name="T8" fmla="*/ 74 w 82"/>
                <a:gd name="T9" fmla="*/ 40 h 57"/>
                <a:gd name="T10" fmla="*/ 58 w 82"/>
                <a:gd name="T11" fmla="*/ 40 h 57"/>
                <a:gd name="T12" fmla="*/ 49 w 82"/>
                <a:gd name="T13" fmla="*/ 48 h 57"/>
                <a:gd name="T14" fmla="*/ 41 w 82"/>
                <a:gd name="T15" fmla="*/ 56 h 57"/>
                <a:gd name="T16" fmla="*/ 24 w 82"/>
                <a:gd name="T17" fmla="*/ 48 h 57"/>
                <a:gd name="T18" fmla="*/ 9 w 82"/>
                <a:gd name="T19" fmla="*/ 48 h 57"/>
                <a:gd name="T20" fmla="*/ 9 w 82"/>
                <a:gd name="T21" fmla="*/ 40 h 57"/>
                <a:gd name="T22" fmla="*/ 0 w 82"/>
                <a:gd name="T23" fmla="*/ 31 h 57"/>
                <a:gd name="T24" fmla="*/ 9 w 82"/>
                <a:gd name="T25" fmla="*/ 25 h 57"/>
                <a:gd name="T26" fmla="*/ 0 w 82"/>
                <a:gd name="T27" fmla="*/ 6 h 57"/>
                <a:gd name="T28" fmla="*/ 0 w 82"/>
                <a:gd name="T29" fmla="*/ 0 h 57"/>
                <a:gd name="T30" fmla="*/ 9 w 82"/>
                <a:gd name="T31" fmla="*/ 6 h 57"/>
                <a:gd name="T32" fmla="*/ 16 w 82"/>
                <a:gd name="T33" fmla="*/ 6 h 57"/>
                <a:gd name="T34" fmla="*/ 41 w 82"/>
                <a:gd name="T35" fmla="*/ 16 h 57"/>
                <a:gd name="T36" fmla="*/ 58 w 82"/>
                <a:gd name="T37" fmla="*/ 0 h 57"/>
                <a:gd name="T38" fmla="*/ 81 w 82"/>
                <a:gd name="T39" fmla="*/ 6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57"/>
                <a:gd name="T62" fmla="*/ 82 w 82"/>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681" name="Freeform 317"/>
            <p:cNvSpPr>
              <a:spLocks/>
            </p:cNvSpPr>
            <p:nvPr/>
          </p:nvSpPr>
          <p:spPr bwMode="auto">
            <a:xfrm>
              <a:off x="2889" y="2167"/>
              <a:ext cx="98" cy="68"/>
            </a:xfrm>
            <a:custGeom>
              <a:avLst/>
              <a:gdLst>
                <a:gd name="T0" fmla="*/ 33 w 82"/>
                <a:gd name="T1" fmla="*/ 56 h 57"/>
                <a:gd name="T2" fmla="*/ 50 w 82"/>
                <a:gd name="T3" fmla="*/ 47 h 57"/>
                <a:gd name="T4" fmla="*/ 65 w 82"/>
                <a:gd name="T5" fmla="*/ 47 h 57"/>
                <a:gd name="T6" fmla="*/ 74 w 82"/>
                <a:gd name="T7" fmla="*/ 16 h 57"/>
                <a:gd name="T8" fmla="*/ 81 w 82"/>
                <a:gd name="T9" fmla="*/ 16 h 57"/>
                <a:gd name="T10" fmla="*/ 74 w 82"/>
                <a:gd name="T11" fmla="*/ 7 h 57"/>
                <a:gd name="T12" fmla="*/ 56 w 82"/>
                <a:gd name="T13" fmla="*/ 0 h 57"/>
                <a:gd name="T14" fmla="*/ 25 w 82"/>
                <a:gd name="T15" fmla="*/ 16 h 57"/>
                <a:gd name="T16" fmla="*/ 10 w 82"/>
                <a:gd name="T17" fmla="*/ 16 h 57"/>
                <a:gd name="T18" fmla="*/ 0 w 82"/>
                <a:gd name="T19" fmla="*/ 32 h 57"/>
                <a:gd name="T20" fmla="*/ 0 w 82"/>
                <a:gd name="T21" fmla="*/ 40 h 57"/>
                <a:gd name="T22" fmla="*/ 25 w 82"/>
                <a:gd name="T23" fmla="*/ 56 h 57"/>
                <a:gd name="T24" fmla="*/ 33 w 82"/>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57"/>
                <a:gd name="T41" fmla="*/ 82 w 8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682" name="Freeform 318"/>
            <p:cNvSpPr>
              <a:spLocks/>
            </p:cNvSpPr>
            <p:nvPr/>
          </p:nvSpPr>
          <p:spPr bwMode="auto">
            <a:xfrm>
              <a:off x="2848" y="2205"/>
              <a:ext cx="40" cy="30"/>
            </a:xfrm>
            <a:custGeom>
              <a:avLst/>
              <a:gdLst>
                <a:gd name="T0" fmla="*/ 32 w 33"/>
                <a:gd name="T1" fmla="*/ 8 h 25"/>
                <a:gd name="T2" fmla="*/ 25 w 33"/>
                <a:gd name="T3" fmla="*/ 8 h 25"/>
                <a:gd name="T4" fmla="*/ 17 w 33"/>
                <a:gd name="T5" fmla="*/ 24 h 25"/>
                <a:gd name="T6" fmla="*/ 8 w 33"/>
                <a:gd name="T7" fmla="*/ 24 h 25"/>
                <a:gd name="T8" fmla="*/ 0 w 33"/>
                <a:gd name="T9" fmla="*/ 24 h 25"/>
                <a:gd name="T10" fmla="*/ 0 w 33"/>
                <a:gd name="T11" fmla="*/ 15 h 25"/>
                <a:gd name="T12" fmla="*/ 0 w 33"/>
                <a:gd name="T13" fmla="*/ 8 h 25"/>
                <a:gd name="T14" fmla="*/ 32 w 33"/>
                <a:gd name="T15" fmla="*/ 0 h 25"/>
                <a:gd name="T16" fmla="*/ 32 w 33"/>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32" y="8"/>
                  </a:moveTo>
                  <a:lnTo>
                    <a:pt x="25" y="8"/>
                  </a:lnTo>
                  <a:lnTo>
                    <a:pt x="17" y="24"/>
                  </a:lnTo>
                  <a:lnTo>
                    <a:pt x="8" y="24"/>
                  </a:lnTo>
                  <a:lnTo>
                    <a:pt x="0" y="24"/>
                  </a:lnTo>
                  <a:lnTo>
                    <a:pt x="0" y="15"/>
                  </a:lnTo>
                  <a:lnTo>
                    <a:pt x="0" y="8"/>
                  </a:lnTo>
                  <a:lnTo>
                    <a:pt x="32" y="0"/>
                  </a:lnTo>
                  <a:lnTo>
                    <a:pt x="32" y="8"/>
                  </a:lnTo>
                </a:path>
              </a:pathLst>
            </a:custGeom>
            <a:solidFill>
              <a:srgbClr val="FF99CC"/>
            </a:solidFill>
            <a:ln w="9525" cap="rnd">
              <a:solidFill>
                <a:schemeClr val="tx1"/>
              </a:solidFill>
              <a:round/>
              <a:headEnd/>
              <a:tailEnd/>
            </a:ln>
          </p:spPr>
          <p:txBody>
            <a:bodyPr/>
            <a:lstStyle/>
            <a:p>
              <a:endParaRPr lang="en-US"/>
            </a:p>
          </p:txBody>
        </p:sp>
        <p:sp>
          <p:nvSpPr>
            <p:cNvPr id="399683" name="Freeform 319"/>
            <p:cNvSpPr>
              <a:spLocks/>
            </p:cNvSpPr>
            <p:nvPr/>
          </p:nvSpPr>
          <p:spPr bwMode="auto">
            <a:xfrm>
              <a:off x="2848" y="2215"/>
              <a:ext cx="89" cy="87"/>
            </a:xfrm>
            <a:custGeom>
              <a:avLst/>
              <a:gdLst>
                <a:gd name="T0" fmla="*/ 32 w 74"/>
                <a:gd name="T1" fmla="*/ 0 h 73"/>
                <a:gd name="T2" fmla="*/ 57 w 74"/>
                <a:gd name="T3" fmla="*/ 16 h 73"/>
                <a:gd name="T4" fmla="*/ 65 w 74"/>
                <a:gd name="T5" fmla="*/ 16 h 73"/>
                <a:gd name="T6" fmla="*/ 73 w 74"/>
                <a:gd name="T7" fmla="*/ 25 h 73"/>
                <a:gd name="T8" fmla="*/ 73 w 74"/>
                <a:gd name="T9" fmla="*/ 32 h 73"/>
                <a:gd name="T10" fmla="*/ 65 w 74"/>
                <a:gd name="T11" fmla="*/ 32 h 73"/>
                <a:gd name="T12" fmla="*/ 65 w 74"/>
                <a:gd name="T13" fmla="*/ 25 h 73"/>
                <a:gd name="T14" fmla="*/ 42 w 74"/>
                <a:gd name="T15" fmla="*/ 16 h 73"/>
                <a:gd name="T16" fmla="*/ 32 w 74"/>
                <a:gd name="T17" fmla="*/ 25 h 73"/>
                <a:gd name="T18" fmla="*/ 32 w 74"/>
                <a:gd name="T19" fmla="*/ 16 h 73"/>
                <a:gd name="T20" fmla="*/ 25 w 74"/>
                <a:gd name="T21" fmla="*/ 25 h 73"/>
                <a:gd name="T22" fmla="*/ 32 w 74"/>
                <a:gd name="T23" fmla="*/ 32 h 73"/>
                <a:gd name="T24" fmla="*/ 48 w 74"/>
                <a:gd name="T25" fmla="*/ 57 h 73"/>
                <a:gd name="T26" fmla="*/ 57 w 74"/>
                <a:gd name="T27" fmla="*/ 66 h 73"/>
                <a:gd name="T28" fmla="*/ 57 w 74"/>
                <a:gd name="T29" fmla="*/ 72 h 73"/>
                <a:gd name="T30" fmla="*/ 42 w 74"/>
                <a:gd name="T31" fmla="*/ 57 h 73"/>
                <a:gd name="T32" fmla="*/ 32 w 74"/>
                <a:gd name="T33" fmla="*/ 57 h 73"/>
                <a:gd name="T34" fmla="*/ 17 w 74"/>
                <a:gd name="T35" fmla="*/ 41 h 73"/>
                <a:gd name="T36" fmla="*/ 17 w 74"/>
                <a:gd name="T37" fmla="*/ 25 h 73"/>
                <a:gd name="T38" fmla="*/ 8 w 74"/>
                <a:gd name="T39" fmla="*/ 25 h 73"/>
                <a:gd name="T40" fmla="*/ 0 w 74"/>
                <a:gd name="T41" fmla="*/ 32 h 73"/>
                <a:gd name="T42" fmla="*/ 0 w 74"/>
                <a:gd name="T43" fmla="*/ 16 h 73"/>
                <a:gd name="T44" fmla="*/ 17 w 74"/>
                <a:gd name="T45" fmla="*/ 16 h 73"/>
                <a:gd name="T46" fmla="*/ 25 w 74"/>
                <a:gd name="T47" fmla="*/ 0 h 73"/>
                <a:gd name="T48" fmla="*/ 32 w 74"/>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73"/>
                <a:gd name="T77" fmla="*/ 74 w 74"/>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solidFill>
              <a:srgbClr val="FF99CC"/>
            </a:solidFill>
            <a:ln w="9525" cap="rnd">
              <a:solidFill>
                <a:schemeClr val="tx1"/>
              </a:solidFill>
              <a:round/>
              <a:headEnd/>
              <a:tailEnd/>
            </a:ln>
          </p:spPr>
          <p:txBody>
            <a:bodyPr/>
            <a:lstStyle/>
            <a:p>
              <a:endParaRPr lang="en-US"/>
            </a:p>
          </p:txBody>
        </p:sp>
        <p:sp>
          <p:nvSpPr>
            <p:cNvPr id="399684" name="Freeform 320"/>
            <p:cNvSpPr>
              <a:spLocks/>
            </p:cNvSpPr>
            <p:nvPr/>
          </p:nvSpPr>
          <p:spPr bwMode="auto">
            <a:xfrm>
              <a:off x="2917" y="2283"/>
              <a:ext cx="31" cy="30"/>
            </a:xfrm>
            <a:custGeom>
              <a:avLst/>
              <a:gdLst>
                <a:gd name="T0" fmla="*/ 0 w 26"/>
                <a:gd name="T1" fmla="*/ 15 h 25"/>
                <a:gd name="T2" fmla="*/ 16 w 26"/>
                <a:gd name="T3" fmla="*/ 24 h 25"/>
                <a:gd name="T4" fmla="*/ 16 w 26"/>
                <a:gd name="T5" fmla="*/ 15 h 25"/>
                <a:gd name="T6" fmla="*/ 25 w 26"/>
                <a:gd name="T7" fmla="*/ 15 h 25"/>
                <a:gd name="T8" fmla="*/ 25 w 26"/>
                <a:gd name="T9" fmla="*/ 9 h 25"/>
                <a:gd name="T10" fmla="*/ 16 w 26"/>
                <a:gd name="T11" fmla="*/ 0 h 25"/>
                <a:gd name="T12" fmla="*/ 8 w 26"/>
                <a:gd name="T13" fmla="*/ 0 h 25"/>
                <a:gd name="T14" fmla="*/ 0 w 26"/>
                <a:gd name="T15" fmla="*/ 9 h 25"/>
                <a:gd name="T16" fmla="*/ 0 w 26"/>
                <a:gd name="T17" fmla="*/ 1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0" y="15"/>
                  </a:moveTo>
                  <a:lnTo>
                    <a:pt x="16" y="24"/>
                  </a:lnTo>
                  <a:lnTo>
                    <a:pt x="16" y="15"/>
                  </a:lnTo>
                  <a:lnTo>
                    <a:pt x="25" y="15"/>
                  </a:lnTo>
                  <a:lnTo>
                    <a:pt x="25" y="9"/>
                  </a:lnTo>
                  <a:lnTo>
                    <a:pt x="16" y="0"/>
                  </a:lnTo>
                  <a:lnTo>
                    <a:pt x="8" y="0"/>
                  </a:lnTo>
                  <a:lnTo>
                    <a:pt x="0" y="9"/>
                  </a:lnTo>
                  <a:lnTo>
                    <a:pt x="0" y="15"/>
                  </a:lnTo>
                </a:path>
              </a:pathLst>
            </a:custGeom>
            <a:solidFill>
              <a:schemeClr val="accent1"/>
            </a:solidFill>
            <a:ln w="9525" cap="rnd">
              <a:solidFill>
                <a:schemeClr val="tx1"/>
              </a:solidFill>
              <a:round/>
              <a:headEnd/>
              <a:tailEnd/>
            </a:ln>
          </p:spPr>
          <p:txBody>
            <a:bodyPr/>
            <a:lstStyle/>
            <a:p>
              <a:endParaRPr lang="en-US"/>
            </a:p>
          </p:txBody>
        </p:sp>
        <p:sp>
          <p:nvSpPr>
            <p:cNvPr id="399685" name="Freeform 321"/>
            <p:cNvSpPr>
              <a:spLocks/>
            </p:cNvSpPr>
            <p:nvPr/>
          </p:nvSpPr>
          <p:spPr bwMode="auto">
            <a:xfrm>
              <a:off x="2926" y="2223"/>
              <a:ext cx="70" cy="90"/>
            </a:xfrm>
            <a:custGeom>
              <a:avLst/>
              <a:gdLst>
                <a:gd name="T0" fmla="*/ 8 w 58"/>
                <a:gd name="T1" fmla="*/ 25 h 75"/>
                <a:gd name="T2" fmla="*/ 8 w 58"/>
                <a:gd name="T3" fmla="*/ 18 h 75"/>
                <a:gd name="T4" fmla="*/ 0 w 58"/>
                <a:gd name="T5" fmla="*/ 9 h 75"/>
                <a:gd name="T6" fmla="*/ 17 w 58"/>
                <a:gd name="T7" fmla="*/ 0 h 75"/>
                <a:gd name="T8" fmla="*/ 32 w 58"/>
                <a:gd name="T9" fmla="*/ 25 h 75"/>
                <a:gd name="T10" fmla="*/ 48 w 58"/>
                <a:gd name="T11" fmla="*/ 25 h 75"/>
                <a:gd name="T12" fmla="*/ 48 w 58"/>
                <a:gd name="T13" fmla="*/ 34 h 75"/>
                <a:gd name="T14" fmla="*/ 48 w 58"/>
                <a:gd name="T15" fmla="*/ 40 h 75"/>
                <a:gd name="T16" fmla="*/ 57 w 58"/>
                <a:gd name="T17" fmla="*/ 59 h 75"/>
                <a:gd name="T18" fmla="*/ 48 w 58"/>
                <a:gd name="T19" fmla="*/ 65 h 75"/>
                <a:gd name="T20" fmla="*/ 32 w 58"/>
                <a:gd name="T21" fmla="*/ 65 h 75"/>
                <a:gd name="T22" fmla="*/ 23 w 58"/>
                <a:gd name="T23" fmla="*/ 74 h 75"/>
                <a:gd name="T24" fmla="*/ 17 w 58"/>
                <a:gd name="T25" fmla="*/ 65 h 75"/>
                <a:gd name="T26" fmla="*/ 17 w 58"/>
                <a:gd name="T27" fmla="*/ 59 h 75"/>
                <a:gd name="T28" fmla="*/ 8 w 58"/>
                <a:gd name="T29" fmla="*/ 50 h 75"/>
                <a:gd name="T30" fmla="*/ 8 w 58"/>
                <a:gd name="T31" fmla="*/ 2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75"/>
                <a:gd name="T50" fmla="*/ 58 w 5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solidFill>
              <a:srgbClr val="FF99CC"/>
            </a:solidFill>
            <a:ln w="9525" cap="rnd">
              <a:solidFill>
                <a:schemeClr val="tx1"/>
              </a:solidFill>
              <a:round/>
              <a:headEnd/>
              <a:tailEnd/>
            </a:ln>
          </p:spPr>
          <p:txBody>
            <a:bodyPr/>
            <a:lstStyle/>
            <a:p>
              <a:endParaRPr lang="en-US"/>
            </a:p>
          </p:txBody>
        </p:sp>
        <p:sp>
          <p:nvSpPr>
            <p:cNvPr id="399686" name="Freeform 322"/>
            <p:cNvSpPr>
              <a:spLocks/>
            </p:cNvSpPr>
            <p:nvPr/>
          </p:nvSpPr>
          <p:spPr bwMode="auto">
            <a:xfrm>
              <a:off x="2954" y="2301"/>
              <a:ext cx="42" cy="31"/>
            </a:xfrm>
            <a:custGeom>
              <a:avLst/>
              <a:gdLst>
                <a:gd name="T0" fmla="*/ 9 w 35"/>
                <a:gd name="T1" fmla="*/ 25 h 26"/>
                <a:gd name="T2" fmla="*/ 0 w 35"/>
                <a:gd name="T3" fmla="*/ 17 h 26"/>
                <a:gd name="T4" fmla="*/ 0 w 35"/>
                <a:gd name="T5" fmla="*/ 9 h 26"/>
                <a:gd name="T6" fmla="*/ 9 w 35"/>
                <a:gd name="T7" fmla="*/ 0 h 26"/>
                <a:gd name="T8" fmla="*/ 25 w 35"/>
                <a:gd name="T9" fmla="*/ 0 h 26"/>
                <a:gd name="T10" fmla="*/ 34 w 35"/>
                <a:gd name="T11" fmla="*/ 9 h 26"/>
                <a:gd name="T12" fmla="*/ 34 w 35"/>
                <a:gd name="T13" fmla="*/ 17 h 26"/>
                <a:gd name="T14" fmla="*/ 9 w 35"/>
                <a:gd name="T15" fmla="*/ 25 h 2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6"/>
                <a:gd name="T26" fmla="*/ 35 w 3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6">
                  <a:moveTo>
                    <a:pt x="9" y="25"/>
                  </a:moveTo>
                  <a:lnTo>
                    <a:pt x="0" y="17"/>
                  </a:lnTo>
                  <a:lnTo>
                    <a:pt x="0" y="9"/>
                  </a:lnTo>
                  <a:lnTo>
                    <a:pt x="9" y="0"/>
                  </a:lnTo>
                  <a:lnTo>
                    <a:pt x="25" y="0"/>
                  </a:lnTo>
                  <a:lnTo>
                    <a:pt x="34" y="9"/>
                  </a:lnTo>
                  <a:lnTo>
                    <a:pt x="34" y="17"/>
                  </a:lnTo>
                  <a:lnTo>
                    <a:pt x="9" y="25"/>
                  </a:lnTo>
                </a:path>
              </a:pathLst>
            </a:custGeom>
            <a:solidFill>
              <a:srgbClr val="FF99CC"/>
            </a:solidFill>
            <a:ln w="9525" cap="rnd">
              <a:solidFill>
                <a:schemeClr val="tx1"/>
              </a:solidFill>
              <a:round/>
              <a:headEnd/>
              <a:tailEnd/>
            </a:ln>
          </p:spPr>
          <p:txBody>
            <a:bodyPr/>
            <a:lstStyle/>
            <a:p>
              <a:endParaRPr lang="en-US"/>
            </a:p>
          </p:txBody>
        </p:sp>
        <p:sp>
          <p:nvSpPr>
            <p:cNvPr id="399687" name="Freeform 323"/>
            <p:cNvSpPr>
              <a:spLocks/>
            </p:cNvSpPr>
            <p:nvPr/>
          </p:nvSpPr>
          <p:spPr bwMode="auto">
            <a:xfrm>
              <a:off x="2878" y="2234"/>
              <a:ext cx="59" cy="61"/>
            </a:xfrm>
            <a:custGeom>
              <a:avLst/>
              <a:gdLst>
                <a:gd name="T0" fmla="*/ 7 w 49"/>
                <a:gd name="T1" fmla="*/ 16 h 51"/>
                <a:gd name="T2" fmla="*/ 23 w 49"/>
                <a:gd name="T3" fmla="*/ 41 h 51"/>
                <a:gd name="T4" fmla="*/ 32 w 49"/>
                <a:gd name="T5" fmla="*/ 50 h 51"/>
                <a:gd name="T6" fmla="*/ 40 w 49"/>
                <a:gd name="T7" fmla="*/ 41 h 51"/>
                <a:gd name="T8" fmla="*/ 48 w 49"/>
                <a:gd name="T9" fmla="*/ 41 h 51"/>
                <a:gd name="T10" fmla="*/ 48 w 49"/>
                <a:gd name="T11" fmla="*/ 16 h 51"/>
                <a:gd name="T12" fmla="*/ 40 w 49"/>
                <a:gd name="T13" fmla="*/ 16 h 51"/>
                <a:gd name="T14" fmla="*/ 40 w 49"/>
                <a:gd name="T15" fmla="*/ 9 h 51"/>
                <a:gd name="T16" fmla="*/ 17 w 49"/>
                <a:gd name="T17" fmla="*/ 0 h 51"/>
                <a:gd name="T18" fmla="*/ 7 w 49"/>
                <a:gd name="T19" fmla="*/ 9 h 51"/>
                <a:gd name="T20" fmla="*/ 7 w 49"/>
                <a:gd name="T21" fmla="*/ 0 h 51"/>
                <a:gd name="T22" fmla="*/ 0 w 49"/>
                <a:gd name="T23" fmla="*/ 9 h 51"/>
                <a:gd name="T24" fmla="*/ 7 w 49"/>
                <a:gd name="T25" fmla="*/ 1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1"/>
                <a:gd name="T41" fmla="*/ 49 w 4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solidFill>
              <a:srgbClr val="FF99CC"/>
            </a:solidFill>
            <a:ln w="9525" cap="rnd">
              <a:solidFill>
                <a:schemeClr val="tx1"/>
              </a:solidFill>
              <a:round/>
              <a:headEnd/>
              <a:tailEnd/>
            </a:ln>
          </p:spPr>
          <p:txBody>
            <a:bodyPr/>
            <a:lstStyle/>
            <a:p>
              <a:endParaRPr lang="en-US"/>
            </a:p>
          </p:txBody>
        </p:sp>
        <p:sp>
          <p:nvSpPr>
            <p:cNvPr id="399688" name="Freeform 324"/>
            <p:cNvSpPr>
              <a:spLocks/>
            </p:cNvSpPr>
            <p:nvPr/>
          </p:nvSpPr>
          <p:spPr bwMode="auto">
            <a:xfrm>
              <a:off x="2820" y="2107"/>
              <a:ext cx="107" cy="61"/>
            </a:xfrm>
            <a:custGeom>
              <a:avLst/>
              <a:gdLst>
                <a:gd name="T0" fmla="*/ 89 w 90"/>
                <a:gd name="T1" fmla="*/ 34 h 51"/>
                <a:gd name="T2" fmla="*/ 72 w 90"/>
                <a:gd name="T3" fmla="*/ 17 h 51"/>
                <a:gd name="T4" fmla="*/ 66 w 90"/>
                <a:gd name="T5" fmla="*/ 17 h 51"/>
                <a:gd name="T6" fmla="*/ 49 w 90"/>
                <a:gd name="T7" fmla="*/ 9 h 51"/>
                <a:gd name="T8" fmla="*/ 41 w 90"/>
                <a:gd name="T9" fmla="*/ 0 h 51"/>
                <a:gd name="T10" fmla="*/ 32 w 90"/>
                <a:gd name="T11" fmla="*/ 0 h 51"/>
                <a:gd name="T12" fmla="*/ 16 w 90"/>
                <a:gd name="T13" fmla="*/ 9 h 51"/>
                <a:gd name="T14" fmla="*/ 0 w 90"/>
                <a:gd name="T15" fmla="*/ 17 h 51"/>
                <a:gd name="T16" fmla="*/ 9 w 90"/>
                <a:gd name="T17" fmla="*/ 34 h 51"/>
                <a:gd name="T18" fmla="*/ 24 w 90"/>
                <a:gd name="T19" fmla="*/ 50 h 51"/>
                <a:gd name="T20" fmla="*/ 41 w 90"/>
                <a:gd name="T21" fmla="*/ 50 h 51"/>
                <a:gd name="T22" fmla="*/ 41 w 90"/>
                <a:gd name="T23" fmla="*/ 42 h 51"/>
                <a:gd name="T24" fmla="*/ 66 w 90"/>
                <a:gd name="T25" fmla="*/ 50 h 51"/>
                <a:gd name="T26" fmla="*/ 89 w 90"/>
                <a:gd name="T27" fmla="*/ 34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1"/>
                <a:gd name="T44" fmla="*/ 90 w 90"/>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solidFill>
              <a:srgbClr val="FF99CC"/>
            </a:solidFill>
            <a:ln w="9525" cap="rnd">
              <a:solidFill>
                <a:schemeClr val="tx1"/>
              </a:solidFill>
              <a:round/>
              <a:headEnd type="none" w="sm" len="sm"/>
              <a:tailEnd type="none" w="sm" len="sm"/>
            </a:ln>
          </p:spPr>
          <p:txBody>
            <a:bodyPr/>
            <a:lstStyle/>
            <a:p>
              <a:endParaRPr lang="en-US"/>
            </a:p>
          </p:txBody>
        </p:sp>
        <p:sp>
          <p:nvSpPr>
            <p:cNvPr id="399689" name="Freeform 325"/>
            <p:cNvSpPr>
              <a:spLocks/>
            </p:cNvSpPr>
            <p:nvPr/>
          </p:nvSpPr>
          <p:spPr bwMode="auto">
            <a:xfrm>
              <a:off x="2848" y="2650"/>
              <a:ext cx="156" cy="253"/>
            </a:xfrm>
            <a:custGeom>
              <a:avLst/>
              <a:gdLst>
                <a:gd name="T0" fmla="*/ 17 w 130"/>
                <a:gd name="T1" fmla="*/ 8 h 212"/>
                <a:gd name="T2" fmla="*/ 17 w 130"/>
                <a:gd name="T3" fmla="*/ 24 h 212"/>
                <a:gd name="T4" fmla="*/ 32 w 130"/>
                <a:gd name="T5" fmla="*/ 40 h 212"/>
                <a:gd name="T6" fmla="*/ 25 w 130"/>
                <a:gd name="T7" fmla="*/ 89 h 212"/>
                <a:gd name="T8" fmla="*/ 0 w 130"/>
                <a:gd name="T9" fmla="*/ 120 h 212"/>
                <a:gd name="T10" fmla="*/ 0 w 130"/>
                <a:gd name="T11" fmla="*/ 130 h 212"/>
                <a:gd name="T12" fmla="*/ 8 w 130"/>
                <a:gd name="T13" fmla="*/ 137 h 212"/>
                <a:gd name="T14" fmla="*/ 8 w 130"/>
                <a:gd name="T15" fmla="*/ 145 h 212"/>
                <a:gd name="T16" fmla="*/ 25 w 130"/>
                <a:gd name="T17" fmla="*/ 177 h 212"/>
                <a:gd name="T18" fmla="*/ 8 w 130"/>
                <a:gd name="T19" fmla="*/ 177 h 212"/>
                <a:gd name="T20" fmla="*/ 8 w 130"/>
                <a:gd name="T21" fmla="*/ 186 h 212"/>
                <a:gd name="T22" fmla="*/ 17 w 130"/>
                <a:gd name="T23" fmla="*/ 193 h 212"/>
                <a:gd name="T24" fmla="*/ 25 w 130"/>
                <a:gd name="T25" fmla="*/ 211 h 212"/>
                <a:gd name="T26" fmla="*/ 65 w 130"/>
                <a:gd name="T27" fmla="*/ 202 h 212"/>
                <a:gd name="T28" fmla="*/ 73 w 130"/>
                <a:gd name="T29" fmla="*/ 193 h 212"/>
                <a:gd name="T30" fmla="*/ 65 w 130"/>
                <a:gd name="T31" fmla="*/ 193 h 212"/>
                <a:gd name="T32" fmla="*/ 88 w 130"/>
                <a:gd name="T33" fmla="*/ 186 h 212"/>
                <a:gd name="T34" fmla="*/ 106 w 130"/>
                <a:gd name="T35" fmla="*/ 170 h 212"/>
                <a:gd name="T36" fmla="*/ 113 w 130"/>
                <a:gd name="T37" fmla="*/ 162 h 212"/>
                <a:gd name="T38" fmla="*/ 122 w 130"/>
                <a:gd name="T39" fmla="*/ 162 h 212"/>
                <a:gd name="T40" fmla="*/ 106 w 130"/>
                <a:gd name="T41" fmla="*/ 137 h 212"/>
                <a:gd name="T42" fmla="*/ 122 w 130"/>
                <a:gd name="T43" fmla="*/ 105 h 212"/>
                <a:gd name="T44" fmla="*/ 129 w 130"/>
                <a:gd name="T45" fmla="*/ 105 h 212"/>
                <a:gd name="T46" fmla="*/ 129 w 130"/>
                <a:gd name="T47" fmla="*/ 96 h 212"/>
                <a:gd name="T48" fmla="*/ 129 w 130"/>
                <a:gd name="T49" fmla="*/ 55 h 212"/>
                <a:gd name="T50" fmla="*/ 32 w 130"/>
                <a:gd name="T51" fmla="*/ 0 h 212"/>
                <a:gd name="T52" fmla="*/ 17 w 130"/>
                <a:gd name="T53" fmla="*/ 8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212"/>
                <a:gd name="T83" fmla="*/ 130 w 130"/>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690" name="Freeform 326"/>
            <p:cNvSpPr>
              <a:spLocks/>
            </p:cNvSpPr>
            <p:nvPr/>
          </p:nvSpPr>
          <p:spPr bwMode="auto">
            <a:xfrm>
              <a:off x="2558" y="2781"/>
              <a:ext cx="117" cy="90"/>
            </a:xfrm>
            <a:custGeom>
              <a:avLst/>
              <a:gdLst>
                <a:gd name="T0" fmla="*/ 0 w 98"/>
                <a:gd name="T1" fmla="*/ 58 h 75"/>
                <a:gd name="T2" fmla="*/ 6 w 98"/>
                <a:gd name="T3" fmla="*/ 50 h 75"/>
                <a:gd name="T4" fmla="*/ 23 w 98"/>
                <a:gd name="T5" fmla="*/ 25 h 75"/>
                <a:gd name="T6" fmla="*/ 40 w 98"/>
                <a:gd name="T7" fmla="*/ 18 h 75"/>
                <a:gd name="T8" fmla="*/ 56 w 98"/>
                <a:gd name="T9" fmla="*/ 0 h 75"/>
                <a:gd name="T10" fmla="*/ 72 w 98"/>
                <a:gd name="T11" fmla="*/ 0 h 75"/>
                <a:gd name="T12" fmla="*/ 72 w 98"/>
                <a:gd name="T13" fmla="*/ 18 h 75"/>
                <a:gd name="T14" fmla="*/ 88 w 98"/>
                <a:gd name="T15" fmla="*/ 33 h 75"/>
                <a:gd name="T16" fmla="*/ 97 w 98"/>
                <a:gd name="T17" fmla="*/ 33 h 75"/>
                <a:gd name="T18" fmla="*/ 97 w 98"/>
                <a:gd name="T19" fmla="*/ 40 h 75"/>
                <a:gd name="T20" fmla="*/ 80 w 98"/>
                <a:gd name="T21" fmla="*/ 50 h 75"/>
                <a:gd name="T22" fmla="*/ 63 w 98"/>
                <a:gd name="T23" fmla="*/ 50 h 75"/>
                <a:gd name="T24" fmla="*/ 31 w 98"/>
                <a:gd name="T25" fmla="*/ 50 h 75"/>
                <a:gd name="T26" fmla="*/ 31 w 98"/>
                <a:gd name="T27" fmla="*/ 58 h 75"/>
                <a:gd name="T28" fmla="*/ 31 w 98"/>
                <a:gd name="T29" fmla="*/ 74 h 75"/>
                <a:gd name="T30" fmla="*/ 23 w 98"/>
                <a:gd name="T31" fmla="*/ 65 h 75"/>
                <a:gd name="T32" fmla="*/ 6 w 98"/>
                <a:gd name="T33" fmla="*/ 65 h 75"/>
                <a:gd name="T34" fmla="*/ 0 w 98"/>
                <a:gd name="T35" fmla="*/ 58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75"/>
                <a:gd name="T56" fmla="*/ 98 w 98"/>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691" name="Freeform 327"/>
            <p:cNvSpPr>
              <a:spLocks/>
            </p:cNvSpPr>
            <p:nvPr/>
          </p:nvSpPr>
          <p:spPr bwMode="auto">
            <a:xfrm>
              <a:off x="2654" y="2821"/>
              <a:ext cx="39" cy="98"/>
            </a:xfrm>
            <a:custGeom>
              <a:avLst/>
              <a:gdLst>
                <a:gd name="T0" fmla="*/ 17 w 33"/>
                <a:gd name="T1" fmla="*/ 7 h 82"/>
                <a:gd name="T2" fmla="*/ 0 w 33"/>
                <a:gd name="T3" fmla="*/ 17 h 82"/>
                <a:gd name="T4" fmla="*/ 0 w 33"/>
                <a:gd name="T5" fmla="*/ 25 h 82"/>
                <a:gd name="T6" fmla="*/ 8 w 33"/>
                <a:gd name="T7" fmla="*/ 32 h 82"/>
                <a:gd name="T8" fmla="*/ 8 w 33"/>
                <a:gd name="T9" fmla="*/ 48 h 82"/>
                <a:gd name="T10" fmla="*/ 8 w 33"/>
                <a:gd name="T11" fmla="*/ 81 h 82"/>
                <a:gd name="T12" fmla="*/ 23 w 33"/>
                <a:gd name="T13" fmla="*/ 81 h 82"/>
                <a:gd name="T14" fmla="*/ 23 w 33"/>
                <a:gd name="T15" fmla="*/ 57 h 82"/>
                <a:gd name="T16" fmla="*/ 32 w 33"/>
                <a:gd name="T17" fmla="*/ 25 h 82"/>
                <a:gd name="T18" fmla="*/ 32 w 33"/>
                <a:gd name="T19" fmla="*/ 7 h 82"/>
                <a:gd name="T20" fmla="*/ 23 w 33"/>
                <a:gd name="T21" fmla="*/ 0 h 82"/>
                <a:gd name="T22" fmla="*/ 17 w 33"/>
                <a:gd name="T23" fmla="*/ 0 h 82"/>
                <a:gd name="T24" fmla="*/ 17 w 33"/>
                <a:gd name="T25" fmla="*/ 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2"/>
                <a:gd name="T41" fmla="*/ 33 w 3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solidFill>
              <a:srgbClr val="99FF33"/>
            </a:solidFill>
            <a:ln w="9525" cap="rnd">
              <a:solidFill>
                <a:schemeClr val="tx1"/>
              </a:solidFill>
              <a:round/>
              <a:headEnd type="none" w="sm" len="sm"/>
              <a:tailEnd type="none" w="sm" len="sm"/>
            </a:ln>
          </p:spPr>
          <p:txBody>
            <a:bodyPr/>
            <a:lstStyle/>
            <a:p>
              <a:endParaRPr lang="en-US"/>
            </a:p>
          </p:txBody>
        </p:sp>
        <p:sp>
          <p:nvSpPr>
            <p:cNvPr id="399692" name="Freeform 328"/>
            <p:cNvSpPr>
              <a:spLocks/>
            </p:cNvSpPr>
            <p:nvPr/>
          </p:nvSpPr>
          <p:spPr bwMode="auto">
            <a:xfrm>
              <a:off x="3039" y="2167"/>
              <a:ext cx="66" cy="74"/>
            </a:xfrm>
            <a:custGeom>
              <a:avLst/>
              <a:gdLst>
                <a:gd name="T0" fmla="*/ 36 w 53"/>
                <a:gd name="T1" fmla="*/ 41 h 60"/>
                <a:gd name="T2" fmla="*/ 53 w 53"/>
                <a:gd name="T3" fmla="*/ 39 h 60"/>
                <a:gd name="T4" fmla="*/ 44 w 53"/>
                <a:gd name="T5" fmla="*/ 18 h 60"/>
                <a:gd name="T6" fmla="*/ 45 w 53"/>
                <a:gd name="T7" fmla="*/ 5 h 60"/>
                <a:gd name="T8" fmla="*/ 18 w 53"/>
                <a:gd name="T9" fmla="*/ 0 h 60"/>
                <a:gd name="T10" fmla="*/ 0 w 53"/>
                <a:gd name="T11" fmla="*/ 9 h 60"/>
                <a:gd name="T12" fmla="*/ 12 w 53"/>
                <a:gd name="T13" fmla="*/ 11 h 60"/>
                <a:gd name="T14" fmla="*/ 26 w 53"/>
                <a:gd name="T15" fmla="*/ 36 h 60"/>
                <a:gd name="T16" fmla="*/ 27 w 53"/>
                <a:gd name="T17" fmla="*/ 60 h 60"/>
                <a:gd name="T18" fmla="*/ 36 w 53"/>
                <a:gd name="T19" fmla="*/ 4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0"/>
                <a:gd name="T32" fmla="*/ 53 w 53"/>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solidFill>
              <a:srgbClr val="FF99CC"/>
            </a:solidFill>
            <a:ln w="9525">
              <a:solidFill>
                <a:schemeClr val="tx1"/>
              </a:solidFill>
              <a:round/>
              <a:headEnd/>
              <a:tailEnd/>
            </a:ln>
          </p:spPr>
          <p:txBody>
            <a:bodyPr wrap="none" anchor="ctr"/>
            <a:lstStyle/>
            <a:p>
              <a:endParaRPr lang="en-US"/>
            </a:p>
          </p:txBody>
        </p:sp>
      </p:grpSp>
      <p:sp>
        <p:nvSpPr>
          <p:cNvPr id="333" name="Title 332"/>
          <p:cNvSpPr>
            <a:spLocks noGrp="1"/>
          </p:cNvSpPr>
          <p:nvPr>
            <p:ph type="title"/>
          </p:nvPr>
        </p:nvSpPr>
        <p:spPr>
          <a:xfrm>
            <a:off x="457200" y="-24"/>
            <a:ext cx="8229600" cy="914400"/>
          </a:xfrm>
        </p:spPr>
        <p:txBody>
          <a:bodyPr/>
          <a:lstStyle/>
          <a:p>
            <a:r>
              <a:rPr lang="pt-BR" dirty="0" smtClean="0"/>
              <a:t>Viagens de Estudo</a:t>
            </a:r>
            <a:endParaRPr lang="en-US" dirty="0"/>
          </a:p>
        </p:txBody>
      </p:sp>
      <p:sp>
        <p:nvSpPr>
          <p:cNvPr id="332" name="TextBox 331"/>
          <p:cNvSpPr txBox="1"/>
          <p:nvPr/>
        </p:nvSpPr>
        <p:spPr>
          <a:xfrm>
            <a:off x="6858016" y="2761774"/>
            <a:ext cx="1928826" cy="738664"/>
          </a:xfrm>
          <a:prstGeom prst="wedgeRectCallout">
            <a:avLst>
              <a:gd name="adj1" fmla="val 156"/>
              <a:gd name="adj2" fmla="val 99798"/>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TOQUIO: </a:t>
            </a:r>
            <a:r>
              <a:rPr lang="pt-BR" sz="1400" dirty="0" smtClean="0"/>
              <a:t>SC-Cigré,</a:t>
            </a:r>
          </a:p>
          <a:p>
            <a:pPr algn="ctr"/>
            <a:r>
              <a:rPr lang="pt-BR" sz="1400" dirty="0" smtClean="0"/>
              <a:t>Tóquio Eletric - Furukawa</a:t>
            </a:r>
            <a:endParaRPr lang="en-US" sz="1400" dirty="0"/>
          </a:p>
        </p:txBody>
      </p:sp>
      <p:sp>
        <p:nvSpPr>
          <p:cNvPr id="334" name="TextBox 333"/>
          <p:cNvSpPr txBox="1"/>
          <p:nvPr/>
        </p:nvSpPr>
        <p:spPr>
          <a:xfrm>
            <a:off x="3857620" y="1714488"/>
            <a:ext cx="1571636" cy="523220"/>
          </a:xfrm>
          <a:prstGeom prst="wedgeRectCallout">
            <a:avLst>
              <a:gd name="adj1" fmla="val -8345"/>
              <a:gd name="adj2" fmla="val 231439"/>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COPENHAGUE: </a:t>
            </a:r>
            <a:r>
              <a:rPr lang="pt-BR" sz="1400" dirty="0" smtClean="0"/>
              <a:t>SC 21 Cigré</a:t>
            </a:r>
            <a:endParaRPr lang="en-US" sz="1400" dirty="0"/>
          </a:p>
        </p:txBody>
      </p:sp>
      <p:sp>
        <p:nvSpPr>
          <p:cNvPr id="335" name="TextBox 334"/>
          <p:cNvSpPr txBox="1"/>
          <p:nvPr/>
        </p:nvSpPr>
        <p:spPr>
          <a:xfrm>
            <a:off x="1500166" y="2214554"/>
            <a:ext cx="1500198" cy="738664"/>
          </a:xfrm>
          <a:prstGeom prst="wedgeRectCallout">
            <a:avLst>
              <a:gd name="adj1" fmla="val 10546"/>
              <a:gd name="adj2" fmla="val 161079"/>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NY: </a:t>
            </a:r>
            <a:r>
              <a:rPr lang="pt-BR" sz="1400" dirty="0" smtClean="0"/>
              <a:t>Winter Meetings e estágio ConEd </a:t>
            </a:r>
            <a:endParaRPr lang="en-US" sz="1400" dirty="0"/>
          </a:p>
        </p:txBody>
      </p:sp>
      <p:sp>
        <p:nvSpPr>
          <p:cNvPr id="336" name="TextBox 335"/>
          <p:cNvSpPr txBox="1"/>
          <p:nvPr/>
        </p:nvSpPr>
        <p:spPr>
          <a:xfrm>
            <a:off x="3286116" y="1000108"/>
            <a:ext cx="2214578" cy="738664"/>
          </a:xfrm>
          <a:prstGeom prst="wedgeRectCallout">
            <a:avLst>
              <a:gd name="adj1" fmla="val 10546"/>
              <a:gd name="adj2" fmla="val 161079"/>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ESTOCOLMO:</a:t>
            </a:r>
            <a:r>
              <a:rPr lang="pt-BR" sz="1400" dirty="0" smtClean="0"/>
              <a:t> Swedish Eletric Board, Sieverts Kabelverk</a:t>
            </a:r>
            <a:endParaRPr lang="en-US" sz="1400" b="1" dirty="0"/>
          </a:p>
        </p:txBody>
      </p:sp>
      <p:sp>
        <p:nvSpPr>
          <p:cNvPr id="337" name="TextBox 336"/>
          <p:cNvSpPr txBox="1"/>
          <p:nvPr/>
        </p:nvSpPr>
        <p:spPr>
          <a:xfrm>
            <a:off x="4500562" y="1857364"/>
            <a:ext cx="2214578" cy="523220"/>
          </a:xfrm>
          <a:prstGeom prst="wedgeRectCallout">
            <a:avLst>
              <a:gd name="adj1" fmla="val -32353"/>
              <a:gd name="adj2" fmla="val 156540"/>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HELSINQUE: </a:t>
            </a:r>
            <a:r>
              <a:rPr lang="pt-BR" sz="1400" dirty="0" smtClean="0"/>
              <a:t>cabos submarinos</a:t>
            </a:r>
            <a:endParaRPr lang="en-US" sz="1400" dirty="0"/>
          </a:p>
        </p:txBody>
      </p:sp>
      <p:sp>
        <p:nvSpPr>
          <p:cNvPr id="338" name="TextBox 337"/>
          <p:cNvSpPr txBox="1"/>
          <p:nvPr/>
        </p:nvSpPr>
        <p:spPr>
          <a:xfrm>
            <a:off x="4572000" y="4071942"/>
            <a:ext cx="2214578" cy="307777"/>
          </a:xfrm>
          <a:prstGeom prst="wedgeRectCallout">
            <a:avLst>
              <a:gd name="adj1" fmla="val -52729"/>
              <a:gd name="adj2" fmla="val -202747"/>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MILÃO: </a:t>
            </a:r>
            <a:r>
              <a:rPr lang="pt-BR" sz="1400" dirty="0" smtClean="0"/>
              <a:t>Pirelli</a:t>
            </a:r>
            <a:endParaRPr lang="en-US" sz="1400" dirty="0"/>
          </a:p>
        </p:txBody>
      </p:sp>
      <p:sp>
        <p:nvSpPr>
          <p:cNvPr id="339" name="TextBox 338"/>
          <p:cNvSpPr txBox="1"/>
          <p:nvPr/>
        </p:nvSpPr>
        <p:spPr>
          <a:xfrm>
            <a:off x="2143108" y="3929066"/>
            <a:ext cx="2357454" cy="307777"/>
          </a:xfrm>
          <a:prstGeom prst="wedgeRectCallout">
            <a:avLst>
              <a:gd name="adj1" fmla="val 51041"/>
              <a:gd name="adj2" fmla="val -148729"/>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FLORENÇA: </a:t>
            </a:r>
            <a:r>
              <a:rPr lang="pt-BR" sz="1400" dirty="0" smtClean="0"/>
              <a:t>SC 21-Cigré</a:t>
            </a:r>
            <a:endParaRPr lang="en-US" sz="1400" dirty="0"/>
          </a:p>
        </p:txBody>
      </p:sp>
      <p:sp>
        <p:nvSpPr>
          <p:cNvPr id="340" name="TextBox 339"/>
          <p:cNvSpPr txBox="1"/>
          <p:nvPr/>
        </p:nvSpPr>
        <p:spPr>
          <a:xfrm>
            <a:off x="3643306" y="4357694"/>
            <a:ext cx="2357454" cy="523220"/>
          </a:xfrm>
          <a:prstGeom prst="wedgeRectCallout">
            <a:avLst>
              <a:gd name="adj1" fmla="val -12430"/>
              <a:gd name="adj2" fmla="val -187313"/>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SUVERETO: </a:t>
            </a:r>
            <a:r>
              <a:rPr lang="pt-BR" sz="1400" dirty="0" smtClean="0"/>
              <a:t>projeto 1000MV</a:t>
            </a:r>
            <a:endParaRPr lang="en-US" sz="1400" dirty="0"/>
          </a:p>
        </p:txBody>
      </p:sp>
      <p:sp>
        <p:nvSpPr>
          <p:cNvPr id="341" name="TextBox 340"/>
          <p:cNvSpPr txBox="1"/>
          <p:nvPr/>
        </p:nvSpPr>
        <p:spPr>
          <a:xfrm>
            <a:off x="2071670" y="2285992"/>
            <a:ext cx="2357454" cy="523220"/>
          </a:xfrm>
          <a:prstGeom prst="wedgeRectCallout">
            <a:avLst>
              <a:gd name="adj1" fmla="val 47011"/>
              <a:gd name="adj2" fmla="val 148598"/>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ARNHEN: </a:t>
            </a:r>
            <a:r>
              <a:rPr lang="pt-BR" sz="1400" dirty="0" smtClean="0"/>
              <a:t>SC 21-Cigré, Kema Lab</a:t>
            </a:r>
            <a:endParaRPr lang="en-US" sz="1400" dirty="0"/>
          </a:p>
        </p:txBody>
      </p:sp>
      <p:sp>
        <p:nvSpPr>
          <p:cNvPr id="342" name="TextBox 341"/>
          <p:cNvSpPr txBox="1"/>
          <p:nvPr/>
        </p:nvSpPr>
        <p:spPr>
          <a:xfrm>
            <a:off x="4214810" y="2928934"/>
            <a:ext cx="2357454" cy="307777"/>
          </a:xfrm>
          <a:prstGeom prst="wedgeRectCallout">
            <a:avLst>
              <a:gd name="adj1" fmla="val -40639"/>
              <a:gd name="adj2" fmla="val 149051"/>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ZURICH: </a:t>
            </a:r>
            <a:r>
              <a:rPr lang="pt-BR" sz="1400" dirty="0" smtClean="0"/>
              <a:t>BB</a:t>
            </a:r>
            <a:endParaRPr lang="en-US" sz="1400" dirty="0"/>
          </a:p>
        </p:txBody>
      </p:sp>
      <p:sp>
        <p:nvSpPr>
          <p:cNvPr id="343" name="TextBox 342"/>
          <p:cNvSpPr txBox="1"/>
          <p:nvPr/>
        </p:nvSpPr>
        <p:spPr>
          <a:xfrm>
            <a:off x="4714876" y="3357562"/>
            <a:ext cx="2357454" cy="523220"/>
          </a:xfrm>
          <a:prstGeom prst="wedgeRectCallout">
            <a:avLst>
              <a:gd name="adj1" fmla="val -56759"/>
              <a:gd name="adj2" fmla="val -46140"/>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BERLIN: </a:t>
            </a:r>
            <a:r>
              <a:rPr lang="pt-BR" sz="1400" dirty="0" smtClean="0"/>
              <a:t>Siemens Post Cigré Meeting</a:t>
            </a:r>
            <a:endParaRPr lang="en-US" sz="1400" dirty="0"/>
          </a:p>
        </p:txBody>
      </p:sp>
      <p:sp>
        <p:nvSpPr>
          <p:cNvPr id="344" name="TextBox 343"/>
          <p:cNvSpPr txBox="1"/>
          <p:nvPr/>
        </p:nvSpPr>
        <p:spPr>
          <a:xfrm>
            <a:off x="4867276" y="3620160"/>
            <a:ext cx="2357454" cy="523220"/>
          </a:xfrm>
          <a:prstGeom prst="wedgeRectCallout">
            <a:avLst>
              <a:gd name="adj1" fmla="val -65322"/>
              <a:gd name="adj2" fmla="val -86994"/>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ERLANGEN: </a:t>
            </a:r>
            <a:r>
              <a:rPr lang="pt-BR" sz="1400" dirty="0" smtClean="0"/>
              <a:t>Siemens (estágio)</a:t>
            </a:r>
            <a:endParaRPr lang="en-US" sz="1400" dirty="0"/>
          </a:p>
        </p:txBody>
      </p:sp>
      <p:sp>
        <p:nvSpPr>
          <p:cNvPr id="345" name="TextBox 344"/>
          <p:cNvSpPr txBox="1"/>
          <p:nvPr/>
        </p:nvSpPr>
        <p:spPr>
          <a:xfrm>
            <a:off x="4572000" y="2285992"/>
            <a:ext cx="2357454" cy="738664"/>
          </a:xfrm>
          <a:prstGeom prst="wedgeRectCallout">
            <a:avLst>
              <a:gd name="adj1" fmla="val -61796"/>
              <a:gd name="adj2" fmla="val 120869"/>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PARIS</a:t>
            </a:r>
            <a:r>
              <a:rPr lang="pt-BR" sz="1400" b="1" smtClean="0"/>
              <a:t>: </a:t>
            </a:r>
            <a:r>
              <a:rPr lang="pt-BR" sz="1400" smtClean="0"/>
              <a:t>Cigré Meetings, </a:t>
            </a:r>
            <a:r>
              <a:rPr lang="pt-BR" sz="1400" dirty="0" smtClean="0"/>
              <a:t>SC 21, EDF</a:t>
            </a:r>
            <a:r>
              <a:rPr lang="pt-BR" sz="1400" smtClean="0"/>
              <a:t>, visita à usina </a:t>
            </a:r>
            <a:r>
              <a:rPr lang="pt-BR" sz="1400" dirty="0" smtClean="0"/>
              <a:t>atômica Nojen-sur-Seine</a:t>
            </a:r>
          </a:p>
        </p:txBody>
      </p:sp>
      <p:sp>
        <p:nvSpPr>
          <p:cNvPr id="673" name="TextBox 672"/>
          <p:cNvSpPr txBox="1"/>
          <p:nvPr/>
        </p:nvSpPr>
        <p:spPr>
          <a:xfrm>
            <a:off x="214282" y="1474761"/>
            <a:ext cx="2357454" cy="954107"/>
          </a:xfrm>
          <a:prstGeom prst="wedgeRectCallout">
            <a:avLst>
              <a:gd name="adj1" fmla="val 35425"/>
              <a:gd name="adj2" fmla="val 159453"/>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TORONTO: </a:t>
            </a:r>
            <a:r>
              <a:rPr lang="pt-BR" sz="1400" dirty="0" smtClean="0"/>
              <a:t>SC 21-Cigré, estágios Ontario Hidro, North York Hydro e Toronto Hydro</a:t>
            </a:r>
          </a:p>
        </p:txBody>
      </p:sp>
      <p:sp>
        <p:nvSpPr>
          <p:cNvPr id="674" name="TextBox 673"/>
          <p:cNvSpPr txBox="1"/>
          <p:nvPr/>
        </p:nvSpPr>
        <p:spPr>
          <a:xfrm>
            <a:off x="0" y="2786058"/>
            <a:ext cx="2357454" cy="738664"/>
          </a:xfrm>
          <a:prstGeom prst="wedgeRectCallout">
            <a:avLst>
              <a:gd name="adj1" fmla="val 43485"/>
              <a:gd name="adj2" fmla="val 79070"/>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CHICAGO, DETROIT, BUFALLO, FORT WAYNE: </a:t>
            </a:r>
            <a:r>
              <a:rPr lang="pt-BR" sz="1400" dirty="0" smtClean="0"/>
              <a:t>estágios em distribuidoras</a:t>
            </a:r>
          </a:p>
        </p:txBody>
      </p:sp>
      <p:sp>
        <p:nvSpPr>
          <p:cNvPr id="675" name="TextBox 674"/>
          <p:cNvSpPr txBox="1"/>
          <p:nvPr/>
        </p:nvSpPr>
        <p:spPr>
          <a:xfrm>
            <a:off x="142844" y="4286256"/>
            <a:ext cx="2357454" cy="954107"/>
          </a:xfrm>
          <a:prstGeom prst="wedgeRectCallout">
            <a:avLst>
              <a:gd name="adj1" fmla="val 163"/>
              <a:gd name="adj2" fmla="val -89477"/>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PHILADÉLPHIA, SAN FRANCISCO E RICHMOND: </a:t>
            </a:r>
            <a:r>
              <a:rPr lang="pt-BR" sz="1400" dirty="0" smtClean="0"/>
              <a:t>estágios e  Raychen</a:t>
            </a:r>
          </a:p>
        </p:txBody>
      </p:sp>
      <p:sp>
        <p:nvSpPr>
          <p:cNvPr id="676" name="TextBox 675"/>
          <p:cNvSpPr txBox="1"/>
          <p:nvPr/>
        </p:nvSpPr>
        <p:spPr>
          <a:xfrm>
            <a:off x="2786050" y="5072074"/>
            <a:ext cx="2357454" cy="523220"/>
          </a:xfrm>
          <a:prstGeom prst="wedgeRectCallout">
            <a:avLst>
              <a:gd name="adj1" fmla="val -61796"/>
              <a:gd name="adj2" fmla="val 120869"/>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VIÑA DEL MAR: </a:t>
            </a:r>
            <a:r>
              <a:rPr lang="pt-BR" sz="1400" dirty="0" smtClean="0"/>
              <a:t>Cier (reunión)</a:t>
            </a:r>
          </a:p>
        </p:txBody>
      </p:sp>
      <p:sp>
        <p:nvSpPr>
          <p:cNvPr id="677" name="TextBox 676"/>
          <p:cNvSpPr txBox="1"/>
          <p:nvPr/>
        </p:nvSpPr>
        <p:spPr>
          <a:xfrm>
            <a:off x="2786050" y="5857892"/>
            <a:ext cx="2357454" cy="307777"/>
          </a:xfrm>
          <a:prstGeom prst="wedgeRectCallout">
            <a:avLst>
              <a:gd name="adj1" fmla="val -53233"/>
              <a:gd name="adj2" fmla="val -99061"/>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CORDOBA: </a:t>
            </a:r>
            <a:r>
              <a:rPr lang="pt-BR" sz="1400" dirty="0" smtClean="0"/>
              <a:t>Cier (reunión)</a:t>
            </a:r>
          </a:p>
        </p:txBody>
      </p:sp>
      <p:sp>
        <p:nvSpPr>
          <p:cNvPr id="678" name="TextBox 677"/>
          <p:cNvSpPr txBox="1"/>
          <p:nvPr/>
        </p:nvSpPr>
        <p:spPr>
          <a:xfrm>
            <a:off x="142844" y="5500702"/>
            <a:ext cx="2357454" cy="307777"/>
          </a:xfrm>
          <a:prstGeom prst="wedgeRectCallout">
            <a:avLst>
              <a:gd name="adj1" fmla="val 65145"/>
              <a:gd name="adj2" fmla="val -37326"/>
            </a:avLst>
          </a:prstGeom>
          <a:solidFill>
            <a:schemeClr val="tx2">
              <a:lumMod val="20000"/>
              <a:lumOff val="80000"/>
            </a:schemeClr>
          </a:solidFill>
          <a:ln>
            <a:solidFill>
              <a:schemeClr val="tx1"/>
            </a:solidFill>
          </a:ln>
        </p:spPr>
        <p:txBody>
          <a:bodyPr wrap="square" rtlCol="0">
            <a:spAutoFit/>
          </a:bodyPr>
          <a:lstStyle/>
          <a:p>
            <a:pPr algn="ctr"/>
            <a:r>
              <a:rPr lang="pt-BR" sz="1400" b="1" dirty="0" smtClean="0"/>
              <a:t>PUERTO IGUAZU: </a:t>
            </a:r>
            <a:r>
              <a:rPr lang="pt-BR" sz="1400" dirty="0" smtClean="0"/>
              <a:t>Erlac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fltVal val="0"/>
                                          </p:val>
                                        </p:tav>
                                        <p:tav tm="100000">
                                          <p:val>
                                            <p:strVal val="#ppt_w"/>
                                          </p:val>
                                        </p:tav>
                                      </p:tavLst>
                                    </p:anim>
                                    <p:anim calcmode="lin" valueType="num">
                                      <p:cBhvr>
                                        <p:cTn id="8" dur="500" fill="hold"/>
                                        <p:tgtEl>
                                          <p:spTgt spid="3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4"/>
                                        </p:tgtEl>
                                        <p:attrNameLst>
                                          <p:attrName>style.visibility</p:attrName>
                                        </p:attrNameLst>
                                      </p:cBhvr>
                                      <p:to>
                                        <p:strVal val="visible"/>
                                      </p:to>
                                    </p:set>
                                    <p:anim calcmode="lin" valueType="num">
                                      <p:cBhvr>
                                        <p:cTn id="13" dur="500" fill="hold"/>
                                        <p:tgtEl>
                                          <p:spTgt spid="334"/>
                                        </p:tgtEl>
                                        <p:attrNameLst>
                                          <p:attrName>ppt_w</p:attrName>
                                        </p:attrNameLst>
                                      </p:cBhvr>
                                      <p:tavLst>
                                        <p:tav tm="0">
                                          <p:val>
                                            <p:fltVal val="0"/>
                                          </p:val>
                                        </p:tav>
                                        <p:tav tm="100000">
                                          <p:val>
                                            <p:strVal val="#ppt_w"/>
                                          </p:val>
                                        </p:tav>
                                      </p:tavLst>
                                    </p:anim>
                                    <p:anim calcmode="lin" valueType="num">
                                      <p:cBhvr>
                                        <p:cTn id="14" dur="500" fill="hold"/>
                                        <p:tgtEl>
                                          <p:spTgt spid="33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35"/>
                                        </p:tgtEl>
                                        <p:attrNameLst>
                                          <p:attrName>style.visibility</p:attrName>
                                        </p:attrNameLst>
                                      </p:cBhvr>
                                      <p:to>
                                        <p:strVal val="visible"/>
                                      </p:to>
                                    </p:set>
                                    <p:anim calcmode="lin" valueType="num">
                                      <p:cBhvr>
                                        <p:cTn id="19" dur="500" fill="hold"/>
                                        <p:tgtEl>
                                          <p:spTgt spid="335"/>
                                        </p:tgtEl>
                                        <p:attrNameLst>
                                          <p:attrName>ppt_w</p:attrName>
                                        </p:attrNameLst>
                                      </p:cBhvr>
                                      <p:tavLst>
                                        <p:tav tm="0">
                                          <p:val>
                                            <p:fltVal val="0"/>
                                          </p:val>
                                        </p:tav>
                                        <p:tav tm="100000">
                                          <p:val>
                                            <p:strVal val="#ppt_w"/>
                                          </p:val>
                                        </p:tav>
                                      </p:tavLst>
                                    </p:anim>
                                    <p:anim calcmode="lin" valueType="num">
                                      <p:cBhvr>
                                        <p:cTn id="20" dur="500" fill="hold"/>
                                        <p:tgtEl>
                                          <p:spTgt spid="33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p:cTn id="25" dur="500" fill="hold"/>
                                        <p:tgtEl>
                                          <p:spTgt spid="336"/>
                                        </p:tgtEl>
                                        <p:attrNameLst>
                                          <p:attrName>ppt_w</p:attrName>
                                        </p:attrNameLst>
                                      </p:cBhvr>
                                      <p:tavLst>
                                        <p:tav tm="0">
                                          <p:val>
                                            <p:fltVal val="0"/>
                                          </p:val>
                                        </p:tav>
                                        <p:tav tm="100000">
                                          <p:val>
                                            <p:strVal val="#ppt_w"/>
                                          </p:val>
                                        </p:tav>
                                      </p:tavLst>
                                    </p:anim>
                                    <p:anim calcmode="lin" valueType="num">
                                      <p:cBhvr>
                                        <p:cTn id="26" dur="500" fill="hold"/>
                                        <p:tgtEl>
                                          <p:spTgt spid="33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37"/>
                                        </p:tgtEl>
                                        <p:attrNameLst>
                                          <p:attrName>style.visibility</p:attrName>
                                        </p:attrNameLst>
                                      </p:cBhvr>
                                      <p:to>
                                        <p:strVal val="visible"/>
                                      </p:to>
                                    </p:set>
                                    <p:anim calcmode="lin" valueType="num">
                                      <p:cBhvr>
                                        <p:cTn id="31" dur="500" fill="hold"/>
                                        <p:tgtEl>
                                          <p:spTgt spid="337"/>
                                        </p:tgtEl>
                                        <p:attrNameLst>
                                          <p:attrName>ppt_w</p:attrName>
                                        </p:attrNameLst>
                                      </p:cBhvr>
                                      <p:tavLst>
                                        <p:tav tm="0">
                                          <p:val>
                                            <p:fltVal val="0"/>
                                          </p:val>
                                        </p:tav>
                                        <p:tav tm="100000">
                                          <p:val>
                                            <p:strVal val="#ppt_w"/>
                                          </p:val>
                                        </p:tav>
                                      </p:tavLst>
                                    </p:anim>
                                    <p:anim calcmode="lin" valueType="num">
                                      <p:cBhvr>
                                        <p:cTn id="32" dur="500" fill="hold"/>
                                        <p:tgtEl>
                                          <p:spTgt spid="33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38"/>
                                        </p:tgtEl>
                                        <p:attrNameLst>
                                          <p:attrName>style.visibility</p:attrName>
                                        </p:attrNameLst>
                                      </p:cBhvr>
                                      <p:to>
                                        <p:strVal val="visible"/>
                                      </p:to>
                                    </p:set>
                                    <p:anim calcmode="lin" valueType="num">
                                      <p:cBhvr>
                                        <p:cTn id="37" dur="500" fill="hold"/>
                                        <p:tgtEl>
                                          <p:spTgt spid="338"/>
                                        </p:tgtEl>
                                        <p:attrNameLst>
                                          <p:attrName>ppt_w</p:attrName>
                                        </p:attrNameLst>
                                      </p:cBhvr>
                                      <p:tavLst>
                                        <p:tav tm="0">
                                          <p:val>
                                            <p:fltVal val="0"/>
                                          </p:val>
                                        </p:tav>
                                        <p:tav tm="100000">
                                          <p:val>
                                            <p:strVal val="#ppt_w"/>
                                          </p:val>
                                        </p:tav>
                                      </p:tavLst>
                                    </p:anim>
                                    <p:anim calcmode="lin" valueType="num">
                                      <p:cBhvr>
                                        <p:cTn id="38" dur="500" fill="hold"/>
                                        <p:tgtEl>
                                          <p:spTgt spid="33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39"/>
                                        </p:tgtEl>
                                        <p:attrNameLst>
                                          <p:attrName>style.visibility</p:attrName>
                                        </p:attrNameLst>
                                      </p:cBhvr>
                                      <p:to>
                                        <p:strVal val="visible"/>
                                      </p:to>
                                    </p:set>
                                    <p:anim calcmode="lin" valueType="num">
                                      <p:cBhvr>
                                        <p:cTn id="43" dur="500" fill="hold"/>
                                        <p:tgtEl>
                                          <p:spTgt spid="339"/>
                                        </p:tgtEl>
                                        <p:attrNameLst>
                                          <p:attrName>ppt_w</p:attrName>
                                        </p:attrNameLst>
                                      </p:cBhvr>
                                      <p:tavLst>
                                        <p:tav tm="0">
                                          <p:val>
                                            <p:fltVal val="0"/>
                                          </p:val>
                                        </p:tav>
                                        <p:tav tm="100000">
                                          <p:val>
                                            <p:strVal val="#ppt_w"/>
                                          </p:val>
                                        </p:tav>
                                      </p:tavLst>
                                    </p:anim>
                                    <p:anim calcmode="lin" valueType="num">
                                      <p:cBhvr>
                                        <p:cTn id="44" dur="500" fill="hold"/>
                                        <p:tgtEl>
                                          <p:spTgt spid="33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40"/>
                                        </p:tgtEl>
                                        <p:attrNameLst>
                                          <p:attrName>style.visibility</p:attrName>
                                        </p:attrNameLst>
                                      </p:cBhvr>
                                      <p:to>
                                        <p:strVal val="visible"/>
                                      </p:to>
                                    </p:set>
                                    <p:anim calcmode="lin" valueType="num">
                                      <p:cBhvr>
                                        <p:cTn id="49" dur="500" fill="hold"/>
                                        <p:tgtEl>
                                          <p:spTgt spid="340"/>
                                        </p:tgtEl>
                                        <p:attrNameLst>
                                          <p:attrName>ppt_w</p:attrName>
                                        </p:attrNameLst>
                                      </p:cBhvr>
                                      <p:tavLst>
                                        <p:tav tm="0">
                                          <p:val>
                                            <p:fltVal val="0"/>
                                          </p:val>
                                        </p:tav>
                                        <p:tav tm="100000">
                                          <p:val>
                                            <p:strVal val="#ppt_w"/>
                                          </p:val>
                                        </p:tav>
                                      </p:tavLst>
                                    </p:anim>
                                    <p:anim calcmode="lin" valueType="num">
                                      <p:cBhvr>
                                        <p:cTn id="50" dur="500" fill="hold"/>
                                        <p:tgtEl>
                                          <p:spTgt spid="34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41"/>
                                        </p:tgtEl>
                                        <p:attrNameLst>
                                          <p:attrName>style.visibility</p:attrName>
                                        </p:attrNameLst>
                                      </p:cBhvr>
                                      <p:to>
                                        <p:strVal val="visible"/>
                                      </p:to>
                                    </p:set>
                                    <p:anim calcmode="lin" valueType="num">
                                      <p:cBhvr>
                                        <p:cTn id="55" dur="500" fill="hold"/>
                                        <p:tgtEl>
                                          <p:spTgt spid="341"/>
                                        </p:tgtEl>
                                        <p:attrNameLst>
                                          <p:attrName>ppt_w</p:attrName>
                                        </p:attrNameLst>
                                      </p:cBhvr>
                                      <p:tavLst>
                                        <p:tav tm="0">
                                          <p:val>
                                            <p:fltVal val="0"/>
                                          </p:val>
                                        </p:tav>
                                        <p:tav tm="100000">
                                          <p:val>
                                            <p:strVal val="#ppt_w"/>
                                          </p:val>
                                        </p:tav>
                                      </p:tavLst>
                                    </p:anim>
                                    <p:anim calcmode="lin" valueType="num">
                                      <p:cBhvr>
                                        <p:cTn id="56" dur="500" fill="hold"/>
                                        <p:tgtEl>
                                          <p:spTgt spid="341"/>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43"/>
                                        </p:tgtEl>
                                        <p:attrNameLst>
                                          <p:attrName>style.visibility</p:attrName>
                                        </p:attrNameLst>
                                      </p:cBhvr>
                                      <p:to>
                                        <p:strVal val="visible"/>
                                      </p:to>
                                    </p:set>
                                    <p:anim calcmode="lin" valueType="num">
                                      <p:cBhvr>
                                        <p:cTn id="61" dur="500" fill="hold"/>
                                        <p:tgtEl>
                                          <p:spTgt spid="343"/>
                                        </p:tgtEl>
                                        <p:attrNameLst>
                                          <p:attrName>ppt_w</p:attrName>
                                        </p:attrNameLst>
                                      </p:cBhvr>
                                      <p:tavLst>
                                        <p:tav tm="0">
                                          <p:val>
                                            <p:fltVal val="0"/>
                                          </p:val>
                                        </p:tav>
                                        <p:tav tm="100000">
                                          <p:val>
                                            <p:strVal val="#ppt_w"/>
                                          </p:val>
                                        </p:tav>
                                      </p:tavLst>
                                    </p:anim>
                                    <p:anim calcmode="lin" valueType="num">
                                      <p:cBhvr>
                                        <p:cTn id="62" dur="500" fill="hold"/>
                                        <p:tgtEl>
                                          <p:spTgt spid="343"/>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44"/>
                                        </p:tgtEl>
                                        <p:attrNameLst>
                                          <p:attrName>style.visibility</p:attrName>
                                        </p:attrNameLst>
                                      </p:cBhvr>
                                      <p:to>
                                        <p:strVal val="visible"/>
                                      </p:to>
                                    </p:set>
                                    <p:anim calcmode="lin" valueType="num">
                                      <p:cBhvr>
                                        <p:cTn id="67" dur="500" fill="hold"/>
                                        <p:tgtEl>
                                          <p:spTgt spid="344"/>
                                        </p:tgtEl>
                                        <p:attrNameLst>
                                          <p:attrName>ppt_w</p:attrName>
                                        </p:attrNameLst>
                                      </p:cBhvr>
                                      <p:tavLst>
                                        <p:tav tm="0">
                                          <p:val>
                                            <p:fltVal val="0"/>
                                          </p:val>
                                        </p:tav>
                                        <p:tav tm="100000">
                                          <p:val>
                                            <p:strVal val="#ppt_w"/>
                                          </p:val>
                                        </p:tav>
                                      </p:tavLst>
                                    </p:anim>
                                    <p:anim calcmode="lin" valueType="num">
                                      <p:cBhvr>
                                        <p:cTn id="68" dur="500" fill="hold"/>
                                        <p:tgtEl>
                                          <p:spTgt spid="344"/>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342"/>
                                        </p:tgtEl>
                                        <p:attrNameLst>
                                          <p:attrName>style.visibility</p:attrName>
                                        </p:attrNameLst>
                                      </p:cBhvr>
                                      <p:to>
                                        <p:strVal val="visible"/>
                                      </p:to>
                                    </p:set>
                                    <p:anim calcmode="lin" valueType="num">
                                      <p:cBhvr>
                                        <p:cTn id="73" dur="500" fill="hold"/>
                                        <p:tgtEl>
                                          <p:spTgt spid="342"/>
                                        </p:tgtEl>
                                        <p:attrNameLst>
                                          <p:attrName>ppt_w</p:attrName>
                                        </p:attrNameLst>
                                      </p:cBhvr>
                                      <p:tavLst>
                                        <p:tav tm="0">
                                          <p:val>
                                            <p:fltVal val="0"/>
                                          </p:val>
                                        </p:tav>
                                        <p:tav tm="100000">
                                          <p:val>
                                            <p:strVal val="#ppt_w"/>
                                          </p:val>
                                        </p:tav>
                                      </p:tavLst>
                                    </p:anim>
                                    <p:anim calcmode="lin" valueType="num">
                                      <p:cBhvr>
                                        <p:cTn id="74" dur="500" fill="hold"/>
                                        <p:tgtEl>
                                          <p:spTgt spid="34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45"/>
                                        </p:tgtEl>
                                        <p:attrNameLst>
                                          <p:attrName>style.visibility</p:attrName>
                                        </p:attrNameLst>
                                      </p:cBhvr>
                                      <p:to>
                                        <p:strVal val="visible"/>
                                      </p:to>
                                    </p:set>
                                    <p:anim calcmode="lin" valueType="num">
                                      <p:cBhvr>
                                        <p:cTn id="79" dur="500" fill="hold"/>
                                        <p:tgtEl>
                                          <p:spTgt spid="345"/>
                                        </p:tgtEl>
                                        <p:attrNameLst>
                                          <p:attrName>ppt_w</p:attrName>
                                        </p:attrNameLst>
                                      </p:cBhvr>
                                      <p:tavLst>
                                        <p:tav tm="0">
                                          <p:val>
                                            <p:fltVal val="0"/>
                                          </p:val>
                                        </p:tav>
                                        <p:tav tm="100000">
                                          <p:val>
                                            <p:strVal val="#ppt_w"/>
                                          </p:val>
                                        </p:tav>
                                      </p:tavLst>
                                    </p:anim>
                                    <p:anim calcmode="lin" valueType="num">
                                      <p:cBhvr>
                                        <p:cTn id="80" dur="500" fill="hold"/>
                                        <p:tgtEl>
                                          <p:spTgt spid="345"/>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673"/>
                                        </p:tgtEl>
                                        <p:attrNameLst>
                                          <p:attrName>style.visibility</p:attrName>
                                        </p:attrNameLst>
                                      </p:cBhvr>
                                      <p:to>
                                        <p:strVal val="visible"/>
                                      </p:to>
                                    </p:set>
                                    <p:anim calcmode="lin" valueType="num">
                                      <p:cBhvr>
                                        <p:cTn id="85" dur="500" fill="hold"/>
                                        <p:tgtEl>
                                          <p:spTgt spid="673"/>
                                        </p:tgtEl>
                                        <p:attrNameLst>
                                          <p:attrName>ppt_w</p:attrName>
                                        </p:attrNameLst>
                                      </p:cBhvr>
                                      <p:tavLst>
                                        <p:tav tm="0">
                                          <p:val>
                                            <p:fltVal val="0"/>
                                          </p:val>
                                        </p:tav>
                                        <p:tav tm="100000">
                                          <p:val>
                                            <p:strVal val="#ppt_w"/>
                                          </p:val>
                                        </p:tav>
                                      </p:tavLst>
                                    </p:anim>
                                    <p:anim calcmode="lin" valueType="num">
                                      <p:cBhvr>
                                        <p:cTn id="86" dur="500" fill="hold"/>
                                        <p:tgtEl>
                                          <p:spTgt spid="673"/>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674"/>
                                        </p:tgtEl>
                                        <p:attrNameLst>
                                          <p:attrName>style.visibility</p:attrName>
                                        </p:attrNameLst>
                                      </p:cBhvr>
                                      <p:to>
                                        <p:strVal val="visible"/>
                                      </p:to>
                                    </p:set>
                                    <p:anim calcmode="lin" valueType="num">
                                      <p:cBhvr>
                                        <p:cTn id="91" dur="500" fill="hold"/>
                                        <p:tgtEl>
                                          <p:spTgt spid="674"/>
                                        </p:tgtEl>
                                        <p:attrNameLst>
                                          <p:attrName>ppt_w</p:attrName>
                                        </p:attrNameLst>
                                      </p:cBhvr>
                                      <p:tavLst>
                                        <p:tav tm="0">
                                          <p:val>
                                            <p:fltVal val="0"/>
                                          </p:val>
                                        </p:tav>
                                        <p:tav tm="100000">
                                          <p:val>
                                            <p:strVal val="#ppt_w"/>
                                          </p:val>
                                        </p:tav>
                                      </p:tavLst>
                                    </p:anim>
                                    <p:anim calcmode="lin" valueType="num">
                                      <p:cBhvr>
                                        <p:cTn id="92" dur="500" fill="hold"/>
                                        <p:tgtEl>
                                          <p:spTgt spid="674"/>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675"/>
                                        </p:tgtEl>
                                        <p:attrNameLst>
                                          <p:attrName>style.visibility</p:attrName>
                                        </p:attrNameLst>
                                      </p:cBhvr>
                                      <p:to>
                                        <p:strVal val="visible"/>
                                      </p:to>
                                    </p:set>
                                    <p:anim calcmode="lin" valueType="num">
                                      <p:cBhvr>
                                        <p:cTn id="97" dur="500" fill="hold"/>
                                        <p:tgtEl>
                                          <p:spTgt spid="675"/>
                                        </p:tgtEl>
                                        <p:attrNameLst>
                                          <p:attrName>ppt_w</p:attrName>
                                        </p:attrNameLst>
                                      </p:cBhvr>
                                      <p:tavLst>
                                        <p:tav tm="0">
                                          <p:val>
                                            <p:fltVal val="0"/>
                                          </p:val>
                                        </p:tav>
                                        <p:tav tm="100000">
                                          <p:val>
                                            <p:strVal val="#ppt_w"/>
                                          </p:val>
                                        </p:tav>
                                      </p:tavLst>
                                    </p:anim>
                                    <p:anim calcmode="lin" valueType="num">
                                      <p:cBhvr>
                                        <p:cTn id="98" dur="500" fill="hold"/>
                                        <p:tgtEl>
                                          <p:spTgt spid="675"/>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676"/>
                                        </p:tgtEl>
                                        <p:attrNameLst>
                                          <p:attrName>style.visibility</p:attrName>
                                        </p:attrNameLst>
                                      </p:cBhvr>
                                      <p:to>
                                        <p:strVal val="visible"/>
                                      </p:to>
                                    </p:set>
                                    <p:anim calcmode="lin" valueType="num">
                                      <p:cBhvr>
                                        <p:cTn id="103" dur="500" fill="hold"/>
                                        <p:tgtEl>
                                          <p:spTgt spid="676"/>
                                        </p:tgtEl>
                                        <p:attrNameLst>
                                          <p:attrName>ppt_w</p:attrName>
                                        </p:attrNameLst>
                                      </p:cBhvr>
                                      <p:tavLst>
                                        <p:tav tm="0">
                                          <p:val>
                                            <p:fltVal val="0"/>
                                          </p:val>
                                        </p:tav>
                                        <p:tav tm="100000">
                                          <p:val>
                                            <p:strVal val="#ppt_w"/>
                                          </p:val>
                                        </p:tav>
                                      </p:tavLst>
                                    </p:anim>
                                    <p:anim calcmode="lin" valueType="num">
                                      <p:cBhvr>
                                        <p:cTn id="104" dur="500" fill="hold"/>
                                        <p:tgtEl>
                                          <p:spTgt spid="676"/>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677"/>
                                        </p:tgtEl>
                                        <p:attrNameLst>
                                          <p:attrName>style.visibility</p:attrName>
                                        </p:attrNameLst>
                                      </p:cBhvr>
                                      <p:to>
                                        <p:strVal val="visible"/>
                                      </p:to>
                                    </p:set>
                                    <p:anim calcmode="lin" valueType="num">
                                      <p:cBhvr>
                                        <p:cTn id="109" dur="500" fill="hold"/>
                                        <p:tgtEl>
                                          <p:spTgt spid="677"/>
                                        </p:tgtEl>
                                        <p:attrNameLst>
                                          <p:attrName>ppt_w</p:attrName>
                                        </p:attrNameLst>
                                      </p:cBhvr>
                                      <p:tavLst>
                                        <p:tav tm="0">
                                          <p:val>
                                            <p:fltVal val="0"/>
                                          </p:val>
                                        </p:tav>
                                        <p:tav tm="100000">
                                          <p:val>
                                            <p:strVal val="#ppt_w"/>
                                          </p:val>
                                        </p:tav>
                                      </p:tavLst>
                                    </p:anim>
                                    <p:anim calcmode="lin" valueType="num">
                                      <p:cBhvr>
                                        <p:cTn id="110" dur="500" fill="hold"/>
                                        <p:tgtEl>
                                          <p:spTgt spid="677"/>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678"/>
                                        </p:tgtEl>
                                        <p:attrNameLst>
                                          <p:attrName>style.visibility</p:attrName>
                                        </p:attrNameLst>
                                      </p:cBhvr>
                                      <p:to>
                                        <p:strVal val="visible"/>
                                      </p:to>
                                    </p:set>
                                    <p:anim calcmode="lin" valueType="num">
                                      <p:cBhvr>
                                        <p:cTn id="115" dur="500" fill="hold"/>
                                        <p:tgtEl>
                                          <p:spTgt spid="678"/>
                                        </p:tgtEl>
                                        <p:attrNameLst>
                                          <p:attrName>ppt_w</p:attrName>
                                        </p:attrNameLst>
                                      </p:cBhvr>
                                      <p:tavLst>
                                        <p:tav tm="0">
                                          <p:val>
                                            <p:fltVal val="0"/>
                                          </p:val>
                                        </p:tav>
                                        <p:tav tm="100000">
                                          <p:val>
                                            <p:strVal val="#ppt_w"/>
                                          </p:val>
                                        </p:tav>
                                      </p:tavLst>
                                    </p:anim>
                                    <p:anim calcmode="lin" valueType="num">
                                      <p:cBhvr>
                                        <p:cTn id="116" dur="500" fill="hold"/>
                                        <p:tgtEl>
                                          <p:spTgt spid="6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673" grpId="0" animBg="1"/>
      <p:bldP spid="674" grpId="0" animBg="1"/>
      <p:bldP spid="675" grpId="0" animBg="1"/>
      <p:bldP spid="676" grpId="0" animBg="1"/>
      <p:bldP spid="677" grpId="0" animBg="1"/>
      <p:bldP spid="67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Content Placeholder 2"/>
          <p:cNvSpPr>
            <a:spLocks noGrp="1"/>
          </p:cNvSpPr>
          <p:nvPr>
            <p:ph sz="quarter" idx="1"/>
          </p:nvPr>
        </p:nvSpPr>
        <p:spPr/>
        <p:txBody>
          <a:bodyPr/>
          <a:lstStyle/>
          <a:p>
            <a:r>
              <a:rPr lang="pt-BR" dirty="0" smtClean="0">
                <a:effectLst>
                  <a:outerShdw blurRad="38100" dist="38100" dir="2700000" algn="tl">
                    <a:srgbClr val="000000">
                      <a:alpha val="43137"/>
                    </a:srgbClr>
                  </a:outerShdw>
                </a:effectLst>
              </a:rPr>
              <a:t>TRANSMISSÃO AÉREA E SUBTERRÂNEA, TENSÕES:</a:t>
            </a:r>
          </a:p>
          <a:p>
            <a:pPr>
              <a:buNone/>
            </a:pPr>
            <a:endParaRPr lang="en-US" dirty="0" smtClean="0">
              <a:effectLst>
                <a:outerShdw blurRad="38100" dist="38100" dir="2700000" algn="tl">
                  <a:srgbClr val="000000">
                    <a:alpha val="43137"/>
                  </a:srgbClr>
                </a:outerShdw>
              </a:effectLst>
            </a:endParaRPr>
          </a:p>
          <a:p>
            <a:pPr>
              <a:lnSpc>
                <a:spcPct val="150000"/>
              </a:lnSpc>
            </a:pPr>
            <a:r>
              <a:rPr lang="pt-BR" b="1" dirty="0" smtClean="0"/>
              <a:t>Inicial: 24.000V</a:t>
            </a:r>
            <a:endParaRPr lang="en-US" b="1" dirty="0" smtClean="0"/>
          </a:p>
          <a:p>
            <a:r>
              <a:rPr lang="pt-BR" b="1" dirty="0" smtClean="0"/>
              <a:t>Evolução: 20kV &gt; 33: 2.300V passando kV &gt; 88kV &gt; 138kV &gt; 230kV &gt; 345kV</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Content Placeholder 2"/>
          <p:cNvSpPr>
            <a:spLocks noGrp="1"/>
          </p:cNvSpPr>
          <p:nvPr>
            <p:ph sz="quarter" idx="1"/>
          </p:nvPr>
        </p:nvSpPr>
        <p:spPr/>
        <p:txBody>
          <a:bodyPr>
            <a:normAutofit/>
          </a:bodyPr>
          <a:lstStyle/>
          <a:p>
            <a:r>
              <a:rPr lang="pt-BR" dirty="0" smtClean="0">
                <a:effectLst>
                  <a:outerShdw blurRad="38100" dist="38100" dir="2700000" algn="tl">
                    <a:srgbClr val="000000">
                      <a:alpha val="43137"/>
                    </a:srgbClr>
                  </a:outerShdw>
                </a:effectLst>
              </a:rPr>
              <a:t>DISTRIBUIÇÃO AÉREA</a:t>
            </a:r>
          </a:p>
          <a:p>
            <a:pPr>
              <a:buNone/>
            </a:pPr>
            <a:endParaRPr lang="en-US" u="sng" dirty="0" smtClean="0">
              <a:effectLst>
                <a:outerShdw blurRad="38100" dist="38100" dir="2700000" algn="tl">
                  <a:srgbClr val="000000">
                    <a:alpha val="43137"/>
                  </a:srgbClr>
                </a:outerShdw>
              </a:effectLst>
            </a:endParaRPr>
          </a:p>
          <a:p>
            <a:r>
              <a:rPr lang="pt-BR" b="1" u="sng" dirty="0" smtClean="0"/>
              <a:t>Tensões Primárias</a:t>
            </a:r>
            <a:r>
              <a:rPr lang="pt-BR" b="1" dirty="0" smtClean="0"/>
              <a:t>:</a:t>
            </a:r>
            <a:endParaRPr lang="en-US" b="1" dirty="0" smtClean="0"/>
          </a:p>
          <a:p>
            <a:r>
              <a:rPr lang="pt-BR" b="1" dirty="0" smtClean="0"/>
              <a:t>Inicial: 2.200kV e 11.000V: &gt; 3,8kV, 11,0kV, 13,2kV, </a:t>
            </a:r>
            <a:endParaRPr lang="en-US" b="1" dirty="0" smtClean="0"/>
          </a:p>
          <a:p>
            <a:r>
              <a:rPr lang="pt-BR" b="1" dirty="0" smtClean="0"/>
              <a:t>Evolução: 3,8kV &gt;&gt; 13,8kV; 11,0kV &gt; 13,8kV; 34,5kV.</a:t>
            </a:r>
          </a:p>
          <a:p>
            <a:pPr>
              <a:buNone/>
            </a:pPr>
            <a:endParaRPr lang="en-US" b="1" dirty="0" smtClean="0"/>
          </a:p>
          <a:p>
            <a:r>
              <a:rPr lang="pt-BR" b="1" u="sng" dirty="0" smtClean="0"/>
              <a:t>Tensões Secundárias:</a:t>
            </a:r>
            <a:endParaRPr lang="en-US" b="1" u="sng" dirty="0" smtClean="0"/>
          </a:p>
          <a:p>
            <a:r>
              <a:rPr lang="pt-BR" b="1" dirty="0" smtClean="0"/>
              <a:t>Inicial: 230/115V Delta</a:t>
            </a:r>
            <a:endParaRPr lang="en-US" b="1" dirty="0" smtClean="0"/>
          </a:p>
          <a:p>
            <a:r>
              <a:rPr lang="pt-BR" b="1" dirty="0" smtClean="0"/>
              <a:t>Evolução: 220/127V</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Content Placeholder 2"/>
          <p:cNvSpPr>
            <a:spLocks noGrp="1"/>
          </p:cNvSpPr>
          <p:nvPr>
            <p:ph sz="quarter" idx="1"/>
          </p:nvPr>
        </p:nvSpPr>
        <p:spPr/>
        <p:txBody>
          <a:bodyPr/>
          <a:lstStyle/>
          <a:p>
            <a:r>
              <a:rPr lang="pt-BR" dirty="0" smtClean="0">
                <a:effectLst>
                  <a:outerShdw blurRad="38100" dist="38100" dir="2700000" algn="tl">
                    <a:srgbClr val="000000">
                      <a:alpha val="43137"/>
                    </a:srgbClr>
                  </a:outerShdw>
                </a:effectLst>
              </a:rPr>
              <a:t>DISTRIBUIÇÃO SUBTERRÂNEA</a:t>
            </a:r>
            <a:endParaRPr lang="pt-BR" dirty="0" smtClean="0"/>
          </a:p>
          <a:p>
            <a:pPr>
              <a:buNone/>
            </a:pPr>
            <a:endParaRPr lang="en-US" dirty="0" smtClean="0"/>
          </a:p>
          <a:p>
            <a:r>
              <a:rPr lang="pt-BR" b="1" u="sng" dirty="0" smtClean="0"/>
              <a:t>Tensões Primárias:</a:t>
            </a:r>
            <a:endParaRPr lang="en-US" b="1" u="sng" dirty="0" smtClean="0"/>
          </a:p>
          <a:p>
            <a:r>
              <a:rPr lang="pt-BR" b="1" dirty="0" smtClean="0"/>
              <a:t>Inicial: 2.200V &gt; 3.800V</a:t>
            </a:r>
            <a:endParaRPr lang="en-US" b="1" dirty="0" smtClean="0"/>
          </a:p>
          <a:p>
            <a:r>
              <a:rPr lang="pt-BR" b="1" dirty="0" smtClean="0"/>
              <a:t>Evolução: 20.000V &gt; 34.500V</a:t>
            </a:r>
          </a:p>
          <a:p>
            <a:pPr>
              <a:buNone/>
            </a:pPr>
            <a:endParaRPr lang="en-US" b="1" dirty="0" smtClean="0"/>
          </a:p>
          <a:p>
            <a:r>
              <a:rPr lang="pt-BR" b="1" u="sng" dirty="0" smtClean="0"/>
              <a:t>Tensões Secundárias</a:t>
            </a:r>
            <a:r>
              <a:rPr lang="pt-BR" b="1" dirty="0" smtClean="0"/>
              <a:t>:</a:t>
            </a:r>
            <a:endParaRPr lang="en-US" b="1" dirty="0" smtClean="0"/>
          </a:p>
          <a:p>
            <a:r>
              <a:rPr lang="pt-BR" b="1" dirty="0" smtClean="0"/>
              <a:t>Inicial: 208/120V</a:t>
            </a:r>
            <a:endParaRPr lang="en-US" b="1" dirty="0" smtClean="0"/>
          </a:p>
          <a:p>
            <a:r>
              <a:rPr lang="pt-BR" b="1" dirty="0" smtClean="0"/>
              <a:t>Evolução: 220.127V e 380/220V (440V)</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Content Placeholder 2"/>
          <p:cNvSpPr>
            <a:spLocks noGrp="1"/>
          </p:cNvSpPr>
          <p:nvPr>
            <p:ph sz="quarter" idx="1"/>
          </p:nvPr>
        </p:nvSpPr>
        <p:spPr/>
        <p:txBody>
          <a:bodyPr/>
          <a:lstStyle/>
          <a:p>
            <a:r>
              <a:rPr lang="pt-BR" dirty="0" smtClean="0">
                <a:effectLst>
                  <a:outerShdw blurRad="38100" dist="38100" dir="2700000" algn="tl">
                    <a:srgbClr val="000000">
                      <a:alpha val="43137"/>
                    </a:srgbClr>
                  </a:outerShdw>
                </a:effectLst>
              </a:rPr>
              <a:t>DISTRIBUIÇÃO SUBTERRÂNEA</a:t>
            </a:r>
            <a:endParaRPr lang="pt-BR" dirty="0" smtClean="0"/>
          </a:p>
          <a:p>
            <a:pPr>
              <a:buNone/>
            </a:pPr>
            <a:endParaRPr lang="en-US" dirty="0" smtClean="0"/>
          </a:p>
          <a:p>
            <a:r>
              <a:rPr lang="pt-BR" b="1" u="sng" dirty="0" smtClean="0"/>
              <a:t>Tensões Primárias:</a:t>
            </a:r>
            <a:endParaRPr lang="en-US" b="1" u="sng" dirty="0" smtClean="0"/>
          </a:p>
          <a:p>
            <a:r>
              <a:rPr lang="pt-BR" b="1" dirty="0" smtClean="0"/>
              <a:t>Inicial: 2.200V &gt; 3.800V</a:t>
            </a:r>
            <a:endParaRPr lang="en-US" b="1" dirty="0" smtClean="0"/>
          </a:p>
          <a:p>
            <a:r>
              <a:rPr lang="pt-BR" b="1" dirty="0" smtClean="0"/>
              <a:t>Evolução: 20.000V &gt; 34.500V</a:t>
            </a:r>
          </a:p>
          <a:p>
            <a:pPr>
              <a:buNone/>
            </a:pPr>
            <a:endParaRPr lang="en-US" b="1" dirty="0" smtClean="0"/>
          </a:p>
          <a:p>
            <a:r>
              <a:rPr lang="pt-BR" b="1" u="sng" dirty="0" smtClean="0"/>
              <a:t>Tensões Secundárias</a:t>
            </a:r>
            <a:r>
              <a:rPr lang="pt-BR" b="1" dirty="0" smtClean="0"/>
              <a:t>:</a:t>
            </a:r>
            <a:endParaRPr lang="en-US" b="1" dirty="0" smtClean="0"/>
          </a:p>
          <a:p>
            <a:r>
              <a:rPr lang="pt-BR" b="1" dirty="0" smtClean="0"/>
              <a:t>Inicial: 208/120V</a:t>
            </a:r>
            <a:endParaRPr lang="en-US" b="1" dirty="0" smtClean="0"/>
          </a:p>
          <a:p>
            <a:r>
              <a:rPr lang="pt-BR" b="1" dirty="0" smtClean="0"/>
              <a:t>Evolução: 220.127V e 380/220V (440V)</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Content Placeholder 2"/>
          <p:cNvSpPr>
            <a:spLocks noGrp="1"/>
          </p:cNvSpPr>
          <p:nvPr>
            <p:ph sz="quarter" idx="1"/>
          </p:nvPr>
        </p:nvSpPr>
        <p:spPr/>
        <p:txBody>
          <a:bodyPr/>
          <a:lstStyle/>
          <a:p>
            <a:r>
              <a:rPr lang="pt-BR" dirty="0" smtClean="0">
                <a:effectLst>
                  <a:outerShdw blurRad="38100" dist="38100" dir="2700000" algn="tl">
                    <a:srgbClr val="000000">
                      <a:alpha val="43137"/>
                    </a:srgbClr>
                  </a:outerShdw>
                </a:effectLst>
              </a:rPr>
              <a:t>SISTEMA SUBTERRÂNEO</a:t>
            </a:r>
          </a:p>
          <a:p>
            <a:pPr>
              <a:buNone/>
            </a:pPr>
            <a:endParaRPr lang="en-US" dirty="0" smtClean="0">
              <a:effectLst>
                <a:outerShdw blurRad="38100" dist="38100" dir="2700000" algn="tl">
                  <a:srgbClr val="000000">
                    <a:alpha val="43137"/>
                  </a:srgbClr>
                </a:outerShdw>
              </a:effectLst>
            </a:endParaRPr>
          </a:p>
          <a:p>
            <a:r>
              <a:rPr lang="pt-BR" b="1" dirty="0" smtClean="0"/>
              <a:t>Cabos: - São constituídos de: (condutor, isolante, capas protetoras, blindagem, armadura, de estrutura complexa conforme o serviço que é destinado. Seções dos condutores variam conforme o material (cobre ou alumínio) e o tipo de isolante. Alguns exemplos serão dados a seguir, desde os de baixa tensão aos de alta tensão:</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rtl="0" fontAlgn="base">
              <a:spcBef>
                <a:spcPct val="0"/>
              </a:spcBef>
              <a:spcAft>
                <a:spcPct val="0"/>
              </a:spcAft>
            </a:pPr>
            <a:fld id="{F537E67F-7977-46B1-B29B-96F643052D86}" type="slidenum">
              <a:rPr lang="de-DE" sz="1200" kern="1200" smtClean="0">
                <a:solidFill>
                  <a:srgbClr val="000000"/>
                </a:solidFill>
                <a:latin typeface="Arial" charset="0"/>
                <a:ea typeface="+mn-ea"/>
                <a:cs typeface="+mn-cs"/>
              </a:rPr>
              <a:pPr algn="r" rtl="0" fontAlgn="base">
                <a:spcBef>
                  <a:spcPct val="0"/>
                </a:spcBef>
                <a:spcAft>
                  <a:spcPct val="0"/>
                </a:spcAft>
              </a:pPr>
              <a:t>6</a:t>
            </a:fld>
            <a:endParaRPr lang="de-DE" sz="1200" kern="1200">
              <a:solidFill>
                <a:srgbClr val="000000"/>
              </a:solidFill>
              <a:latin typeface="Arial" charset="0"/>
              <a:ea typeface="+mn-ea"/>
              <a:cs typeface="+mn-cs"/>
            </a:endParaRPr>
          </a:p>
        </p:txBody>
      </p:sp>
      <p:sp>
        <p:nvSpPr>
          <p:cNvPr id="13" name="Cube 12"/>
          <p:cNvSpPr/>
          <p:nvPr/>
        </p:nvSpPr>
        <p:spPr>
          <a:xfrm>
            <a:off x="571472" y="214290"/>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Cube 60"/>
          <p:cNvSpPr/>
          <p:nvPr/>
        </p:nvSpPr>
        <p:spPr>
          <a:xfrm>
            <a:off x="357158" y="428604"/>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Cube 61"/>
          <p:cNvSpPr/>
          <p:nvPr/>
        </p:nvSpPr>
        <p:spPr>
          <a:xfrm>
            <a:off x="142844" y="642918"/>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Cube 62"/>
          <p:cNvSpPr/>
          <p:nvPr/>
        </p:nvSpPr>
        <p:spPr>
          <a:xfrm>
            <a:off x="1071538" y="214290"/>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Cube 63"/>
          <p:cNvSpPr/>
          <p:nvPr/>
        </p:nvSpPr>
        <p:spPr>
          <a:xfrm>
            <a:off x="857224" y="428604"/>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Cube 64"/>
          <p:cNvSpPr/>
          <p:nvPr/>
        </p:nvSpPr>
        <p:spPr>
          <a:xfrm>
            <a:off x="642910" y="642918"/>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Cube 65"/>
          <p:cNvSpPr/>
          <p:nvPr/>
        </p:nvSpPr>
        <p:spPr>
          <a:xfrm>
            <a:off x="1571604" y="214290"/>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Cube 66"/>
          <p:cNvSpPr/>
          <p:nvPr/>
        </p:nvSpPr>
        <p:spPr>
          <a:xfrm>
            <a:off x="1357290" y="428604"/>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Cube 67"/>
          <p:cNvSpPr/>
          <p:nvPr/>
        </p:nvSpPr>
        <p:spPr>
          <a:xfrm>
            <a:off x="1142976" y="642918"/>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Cube 68"/>
          <p:cNvSpPr/>
          <p:nvPr/>
        </p:nvSpPr>
        <p:spPr>
          <a:xfrm>
            <a:off x="2071670" y="214290"/>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Cube 69"/>
          <p:cNvSpPr/>
          <p:nvPr/>
        </p:nvSpPr>
        <p:spPr>
          <a:xfrm>
            <a:off x="1857356" y="428604"/>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Cube 70"/>
          <p:cNvSpPr/>
          <p:nvPr/>
        </p:nvSpPr>
        <p:spPr>
          <a:xfrm>
            <a:off x="1643042" y="642918"/>
            <a:ext cx="785818" cy="571504"/>
          </a:xfrm>
          <a:prstGeom prst="cube">
            <a:avLst>
              <a:gd name="adj" fmla="val 40920"/>
            </a:avLst>
          </a:prstGeom>
          <a:solidFill>
            <a:srgbClr val="FFD5D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Cube 71"/>
          <p:cNvSpPr/>
          <p:nvPr/>
        </p:nvSpPr>
        <p:spPr>
          <a:xfrm>
            <a:off x="2571736" y="214290"/>
            <a:ext cx="785818" cy="571504"/>
          </a:xfrm>
          <a:prstGeom prst="cube">
            <a:avLst>
              <a:gd name="adj" fmla="val 40920"/>
            </a:avLst>
          </a:prstGeom>
          <a:solidFill>
            <a:srgbClr val="FFD5D5"/>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Cube 72"/>
          <p:cNvSpPr/>
          <p:nvPr/>
        </p:nvSpPr>
        <p:spPr>
          <a:xfrm>
            <a:off x="2357422" y="428604"/>
            <a:ext cx="785818" cy="571504"/>
          </a:xfrm>
          <a:prstGeom prst="cube">
            <a:avLst>
              <a:gd name="adj" fmla="val 40920"/>
            </a:avLst>
          </a:prstGeom>
          <a:solidFill>
            <a:srgbClr val="FFD5D5"/>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Cube 73"/>
          <p:cNvSpPr/>
          <p:nvPr/>
        </p:nvSpPr>
        <p:spPr>
          <a:xfrm>
            <a:off x="2143108" y="642918"/>
            <a:ext cx="785818" cy="571504"/>
          </a:xfrm>
          <a:prstGeom prst="cube">
            <a:avLst>
              <a:gd name="adj" fmla="val 40920"/>
            </a:avLst>
          </a:prstGeom>
          <a:solidFill>
            <a:srgbClr val="FFD5D5"/>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4643438" y="5357826"/>
            <a:ext cx="5034131" cy="1871664"/>
          </a:xfrm>
          <a:prstGeom prst="rect">
            <a:avLst/>
          </a:prstGeom>
          <a:noFill/>
          <a:ln w="9525">
            <a:noFill/>
            <a:miter lim="800000"/>
            <a:headEnd/>
            <a:tailEnd/>
          </a:ln>
        </p:spPr>
      </p:pic>
      <p:sp>
        <p:nvSpPr>
          <p:cNvPr id="84" name="Cube 83"/>
          <p:cNvSpPr/>
          <p:nvPr/>
        </p:nvSpPr>
        <p:spPr>
          <a:xfrm>
            <a:off x="5286380" y="6072206"/>
            <a:ext cx="785818" cy="571504"/>
          </a:xfrm>
          <a:prstGeom prst="cube">
            <a:avLst>
              <a:gd name="adj" fmla="val 40920"/>
            </a:avLst>
          </a:prstGeom>
          <a:solidFill>
            <a:srgbClr val="FFC993"/>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Cube 84"/>
          <p:cNvSpPr/>
          <p:nvPr/>
        </p:nvSpPr>
        <p:spPr>
          <a:xfrm>
            <a:off x="6715140" y="5786454"/>
            <a:ext cx="785818" cy="571504"/>
          </a:xfrm>
          <a:prstGeom prst="cube">
            <a:avLst>
              <a:gd name="adj" fmla="val 40920"/>
            </a:avLst>
          </a:prstGeom>
          <a:solidFill>
            <a:srgbClr val="FFC993"/>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Cube 85"/>
          <p:cNvSpPr/>
          <p:nvPr/>
        </p:nvSpPr>
        <p:spPr>
          <a:xfrm>
            <a:off x="8072462" y="5572140"/>
            <a:ext cx="785818" cy="571504"/>
          </a:xfrm>
          <a:prstGeom prst="cube">
            <a:avLst>
              <a:gd name="adj" fmla="val 40920"/>
            </a:avLst>
          </a:prstGeom>
          <a:solidFill>
            <a:srgbClr val="FFC993"/>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Cube 86"/>
          <p:cNvSpPr/>
          <p:nvPr/>
        </p:nvSpPr>
        <p:spPr>
          <a:xfrm>
            <a:off x="5286380" y="5786454"/>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Cube 87"/>
          <p:cNvSpPr/>
          <p:nvPr/>
        </p:nvSpPr>
        <p:spPr>
          <a:xfrm>
            <a:off x="5286380" y="5500702"/>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Cube 88"/>
          <p:cNvSpPr/>
          <p:nvPr/>
        </p:nvSpPr>
        <p:spPr>
          <a:xfrm>
            <a:off x="5286380" y="5214950"/>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Cube 89"/>
          <p:cNvSpPr/>
          <p:nvPr/>
        </p:nvSpPr>
        <p:spPr>
          <a:xfrm>
            <a:off x="5286380" y="4929198"/>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Cube 90"/>
          <p:cNvSpPr/>
          <p:nvPr/>
        </p:nvSpPr>
        <p:spPr>
          <a:xfrm>
            <a:off x="5286380" y="4643446"/>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Cube 91"/>
          <p:cNvSpPr/>
          <p:nvPr/>
        </p:nvSpPr>
        <p:spPr>
          <a:xfrm>
            <a:off x="6715140" y="5500702"/>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3" name="Cube 92"/>
          <p:cNvSpPr/>
          <p:nvPr/>
        </p:nvSpPr>
        <p:spPr>
          <a:xfrm>
            <a:off x="6715140" y="5214950"/>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Cube 93"/>
          <p:cNvSpPr/>
          <p:nvPr/>
        </p:nvSpPr>
        <p:spPr>
          <a:xfrm>
            <a:off x="6715140" y="4929198"/>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Cube 94"/>
          <p:cNvSpPr/>
          <p:nvPr/>
        </p:nvSpPr>
        <p:spPr>
          <a:xfrm>
            <a:off x="8072462" y="5286388"/>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Cube 95"/>
          <p:cNvSpPr/>
          <p:nvPr/>
        </p:nvSpPr>
        <p:spPr>
          <a:xfrm>
            <a:off x="8072462" y="5000636"/>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Cube 96"/>
          <p:cNvSpPr/>
          <p:nvPr/>
        </p:nvSpPr>
        <p:spPr>
          <a:xfrm>
            <a:off x="8072462" y="4714884"/>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Cube 97"/>
          <p:cNvSpPr/>
          <p:nvPr/>
        </p:nvSpPr>
        <p:spPr>
          <a:xfrm>
            <a:off x="8072462" y="4429132"/>
            <a:ext cx="785818" cy="571504"/>
          </a:xfrm>
          <a:prstGeom prst="cube">
            <a:avLst>
              <a:gd name="adj" fmla="val 40920"/>
            </a:avLst>
          </a:prstGeom>
          <a:solidFill>
            <a:srgbClr val="FFC99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0" name="Picture 2"/>
          <p:cNvPicPr>
            <a:picLocks noChangeAspect="1" noChangeArrowheads="1"/>
          </p:cNvPicPr>
          <p:nvPr/>
        </p:nvPicPr>
        <p:blipFill>
          <a:blip r:embed="rId2"/>
          <a:srcRect/>
          <a:stretch>
            <a:fillRect/>
          </a:stretch>
        </p:blipFill>
        <p:spPr bwMode="auto">
          <a:xfrm>
            <a:off x="4109869" y="714356"/>
            <a:ext cx="5034131" cy="1871664"/>
          </a:xfrm>
          <a:prstGeom prst="rect">
            <a:avLst/>
          </a:prstGeom>
          <a:noFill/>
          <a:ln w="9525">
            <a:noFill/>
            <a:miter lim="800000"/>
            <a:headEnd/>
            <a:tailEnd/>
          </a:ln>
        </p:spPr>
      </p:pic>
      <p:sp>
        <p:nvSpPr>
          <p:cNvPr id="102" name="Cube 101"/>
          <p:cNvSpPr/>
          <p:nvPr/>
        </p:nvSpPr>
        <p:spPr>
          <a:xfrm>
            <a:off x="5357818" y="928670"/>
            <a:ext cx="785818" cy="571504"/>
          </a:xfrm>
          <a:prstGeom prst="cube">
            <a:avLst>
              <a:gd name="adj" fmla="val 40920"/>
            </a:avLst>
          </a:prstGeom>
          <a:solidFill>
            <a:srgbClr val="D9FFFF"/>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Cube 102"/>
          <p:cNvSpPr/>
          <p:nvPr/>
        </p:nvSpPr>
        <p:spPr>
          <a:xfrm>
            <a:off x="5357818" y="642918"/>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Cube 103"/>
          <p:cNvSpPr/>
          <p:nvPr/>
        </p:nvSpPr>
        <p:spPr>
          <a:xfrm>
            <a:off x="5357818" y="357166"/>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Cube 104"/>
          <p:cNvSpPr/>
          <p:nvPr/>
        </p:nvSpPr>
        <p:spPr>
          <a:xfrm>
            <a:off x="7572396" y="928670"/>
            <a:ext cx="785818" cy="571504"/>
          </a:xfrm>
          <a:prstGeom prst="cube">
            <a:avLst>
              <a:gd name="adj" fmla="val 40920"/>
            </a:avLst>
          </a:prstGeom>
          <a:solidFill>
            <a:srgbClr val="D9FFFF"/>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Cube 105"/>
          <p:cNvSpPr/>
          <p:nvPr/>
        </p:nvSpPr>
        <p:spPr>
          <a:xfrm>
            <a:off x="4786314" y="1428736"/>
            <a:ext cx="785818" cy="571504"/>
          </a:xfrm>
          <a:prstGeom prst="cube">
            <a:avLst>
              <a:gd name="adj" fmla="val 40920"/>
            </a:avLst>
          </a:prstGeom>
          <a:solidFill>
            <a:srgbClr val="D9FFFF"/>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Cube 106"/>
          <p:cNvSpPr/>
          <p:nvPr/>
        </p:nvSpPr>
        <p:spPr>
          <a:xfrm>
            <a:off x="4786314" y="1142984"/>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Cube 107"/>
          <p:cNvSpPr/>
          <p:nvPr/>
        </p:nvSpPr>
        <p:spPr>
          <a:xfrm>
            <a:off x="4786314" y="857232"/>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Cube 108"/>
          <p:cNvSpPr/>
          <p:nvPr/>
        </p:nvSpPr>
        <p:spPr>
          <a:xfrm>
            <a:off x="6215074" y="1142984"/>
            <a:ext cx="785818" cy="571504"/>
          </a:xfrm>
          <a:prstGeom prst="cube">
            <a:avLst>
              <a:gd name="adj" fmla="val 40920"/>
            </a:avLst>
          </a:prstGeom>
          <a:solidFill>
            <a:srgbClr val="D9FFFF"/>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Cube 109"/>
          <p:cNvSpPr/>
          <p:nvPr/>
        </p:nvSpPr>
        <p:spPr>
          <a:xfrm>
            <a:off x="6215074" y="857232"/>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Cube 110"/>
          <p:cNvSpPr/>
          <p:nvPr/>
        </p:nvSpPr>
        <p:spPr>
          <a:xfrm>
            <a:off x="6215074" y="571480"/>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Cube 111"/>
          <p:cNvSpPr/>
          <p:nvPr/>
        </p:nvSpPr>
        <p:spPr>
          <a:xfrm>
            <a:off x="7572396" y="642918"/>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Cube 112"/>
          <p:cNvSpPr/>
          <p:nvPr/>
        </p:nvSpPr>
        <p:spPr>
          <a:xfrm>
            <a:off x="7572396" y="357166"/>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5" name="TextBox 114"/>
          <p:cNvSpPr txBox="1"/>
          <p:nvPr/>
        </p:nvSpPr>
        <p:spPr>
          <a:xfrm>
            <a:off x="5500694" y="1202280"/>
            <a:ext cx="142876" cy="369332"/>
          </a:xfrm>
          <a:prstGeom prst="rect">
            <a:avLst/>
          </a:prstGeom>
          <a:noFill/>
        </p:spPr>
        <p:txBody>
          <a:bodyPr wrap="square" rtlCol="0">
            <a:spAutoFit/>
          </a:bodyPr>
          <a:lstStyle/>
          <a:p>
            <a:r>
              <a:rPr lang="pt-BR" b="1" dirty="0" smtClean="0"/>
              <a:t>4</a:t>
            </a:r>
            <a:endParaRPr lang="en-US" b="1" dirty="0"/>
          </a:p>
        </p:txBody>
      </p:sp>
      <p:sp>
        <p:nvSpPr>
          <p:cNvPr id="116" name="TextBox 115"/>
          <p:cNvSpPr txBox="1"/>
          <p:nvPr/>
        </p:nvSpPr>
        <p:spPr>
          <a:xfrm>
            <a:off x="5500694" y="630776"/>
            <a:ext cx="142876" cy="369332"/>
          </a:xfrm>
          <a:prstGeom prst="rect">
            <a:avLst/>
          </a:prstGeom>
          <a:noFill/>
        </p:spPr>
        <p:txBody>
          <a:bodyPr wrap="square" rtlCol="0">
            <a:spAutoFit/>
          </a:bodyPr>
          <a:lstStyle/>
          <a:p>
            <a:r>
              <a:rPr lang="pt-BR" b="1" dirty="0" smtClean="0"/>
              <a:t>6</a:t>
            </a:r>
            <a:endParaRPr lang="en-US" b="1" dirty="0"/>
          </a:p>
        </p:txBody>
      </p:sp>
      <p:sp>
        <p:nvSpPr>
          <p:cNvPr id="117" name="TextBox 116"/>
          <p:cNvSpPr txBox="1"/>
          <p:nvPr/>
        </p:nvSpPr>
        <p:spPr>
          <a:xfrm>
            <a:off x="5500694" y="916528"/>
            <a:ext cx="142876" cy="369332"/>
          </a:xfrm>
          <a:prstGeom prst="rect">
            <a:avLst/>
          </a:prstGeom>
          <a:noFill/>
        </p:spPr>
        <p:txBody>
          <a:bodyPr wrap="square" rtlCol="0">
            <a:spAutoFit/>
          </a:bodyPr>
          <a:lstStyle/>
          <a:p>
            <a:r>
              <a:rPr lang="pt-BR" b="1" dirty="0" smtClean="0"/>
              <a:t>5</a:t>
            </a:r>
            <a:endParaRPr lang="en-US" b="1" dirty="0"/>
          </a:p>
        </p:txBody>
      </p:sp>
      <p:sp>
        <p:nvSpPr>
          <p:cNvPr id="118" name="TextBox 117"/>
          <p:cNvSpPr txBox="1"/>
          <p:nvPr/>
        </p:nvSpPr>
        <p:spPr>
          <a:xfrm>
            <a:off x="4929190" y="1702346"/>
            <a:ext cx="142876" cy="369332"/>
          </a:xfrm>
          <a:prstGeom prst="rect">
            <a:avLst/>
          </a:prstGeom>
          <a:noFill/>
        </p:spPr>
        <p:txBody>
          <a:bodyPr wrap="square" rtlCol="0">
            <a:spAutoFit/>
          </a:bodyPr>
          <a:lstStyle/>
          <a:p>
            <a:r>
              <a:rPr lang="pt-BR" b="1" dirty="0" smtClean="0"/>
              <a:t>1</a:t>
            </a:r>
            <a:endParaRPr lang="en-US" b="1" dirty="0"/>
          </a:p>
        </p:txBody>
      </p:sp>
      <p:sp>
        <p:nvSpPr>
          <p:cNvPr id="119" name="TextBox 118"/>
          <p:cNvSpPr txBox="1"/>
          <p:nvPr/>
        </p:nvSpPr>
        <p:spPr>
          <a:xfrm>
            <a:off x="4929190" y="1416594"/>
            <a:ext cx="142876" cy="369332"/>
          </a:xfrm>
          <a:prstGeom prst="rect">
            <a:avLst/>
          </a:prstGeom>
          <a:noFill/>
        </p:spPr>
        <p:txBody>
          <a:bodyPr wrap="square" rtlCol="0">
            <a:spAutoFit/>
          </a:bodyPr>
          <a:lstStyle/>
          <a:p>
            <a:r>
              <a:rPr lang="pt-BR" b="1" dirty="0" smtClean="0"/>
              <a:t>2</a:t>
            </a:r>
            <a:endParaRPr lang="en-US" b="1" dirty="0"/>
          </a:p>
        </p:txBody>
      </p:sp>
      <p:sp>
        <p:nvSpPr>
          <p:cNvPr id="120" name="TextBox 119"/>
          <p:cNvSpPr txBox="1"/>
          <p:nvPr/>
        </p:nvSpPr>
        <p:spPr>
          <a:xfrm>
            <a:off x="4929190" y="1130842"/>
            <a:ext cx="142876" cy="369332"/>
          </a:xfrm>
          <a:prstGeom prst="rect">
            <a:avLst/>
          </a:prstGeom>
          <a:noFill/>
        </p:spPr>
        <p:txBody>
          <a:bodyPr wrap="square" rtlCol="0">
            <a:spAutoFit/>
          </a:bodyPr>
          <a:lstStyle/>
          <a:p>
            <a:r>
              <a:rPr lang="pt-BR" b="1" dirty="0" smtClean="0"/>
              <a:t>3</a:t>
            </a:r>
            <a:endParaRPr lang="en-US" b="1" dirty="0"/>
          </a:p>
        </p:txBody>
      </p:sp>
      <p:sp>
        <p:nvSpPr>
          <p:cNvPr id="121" name="TextBox 120"/>
          <p:cNvSpPr txBox="1"/>
          <p:nvPr/>
        </p:nvSpPr>
        <p:spPr>
          <a:xfrm>
            <a:off x="6357950" y="1416594"/>
            <a:ext cx="142876" cy="369332"/>
          </a:xfrm>
          <a:prstGeom prst="rect">
            <a:avLst/>
          </a:prstGeom>
          <a:noFill/>
        </p:spPr>
        <p:txBody>
          <a:bodyPr wrap="square" rtlCol="0">
            <a:spAutoFit/>
          </a:bodyPr>
          <a:lstStyle/>
          <a:p>
            <a:r>
              <a:rPr lang="pt-BR" b="1" dirty="0" smtClean="0"/>
              <a:t>7</a:t>
            </a:r>
            <a:endParaRPr lang="en-US" b="1" dirty="0"/>
          </a:p>
        </p:txBody>
      </p:sp>
      <p:sp>
        <p:nvSpPr>
          <p:cNvPr id="122" name="TextBox 121"/>
          <p:cNvSpPr txBox="1"/>
          <p:nvPr/>
        </p:nvSpPr>
        <p:spPr>
          <a:xfrm>
            <a:off x="6357950" y="1130842"/>
            <a:ext cx="142876" cy="369332"/>
          </a:xfrm>
          <a:prstGeom prst="rect">
            <a:avLst/>
          </a:prstGeom>
          <a:noFill/>
        </p:spPr>
        <p:txBody>
          <a:bodyPr wrap="square" rtlCol="0">
            <a:spAutoFit/>
          </a:bodyPr>
          <a:lstStyle/>
          <a:p>
            <a:r>
              <a:rPr lang="pt-BR" b="1" dirty="0" smtClean="0"/>
              <a:t>8</a:t>
            </a:r>
            <a:endParaRPr lang="en-US" b="1" dirty="0"/>
          </a:p>
        </p:txBody>
      </p:sp>
      <p:sp>
        <p:nvSpPr>
          <p:cNvPr id="123" name="TextBox 122"/>
          <p:cNvSpPr txBox="1"/>
          <p:nvPr/>
        </p:nvSpPr>
        <p:spPr>
          <a:xfrm>
            <a:off x="6357950" y="857232"/>
            <a:ext cx="142876" cy="369332"/>
          </a:xfrm>
          <a:prstGeom prst="rect">
            <a:avLst/>
          </a:prstGeom>
          <a:noFill/>
        </p:spPr>
        <p:txBody>
          <a:bodyPr wrap="square" rtlCol="0">
            <a:spAutoFit/>
          </a:bodyPr>
          <a:lstStyle/>
          <a:p>
            <a:r>
              <a:rPr lang="pt-BR" b="1" dirty="0" smtClean="0"/>
              <a:t>9</a:t>
            </a:r>
            <a:endParaRPr lang="en-US" b="1" dirty="0"/>
          </a:p>
        </p:txBody>
      </p:sp>
      <p:sp>
        <p:nvSpPr>
          <p:cNvPr id="124" name="TextBox 123"/>
          <p:cNvSpPr txBox="1"/>
          <p:nvPr/>
        </p:nvSpPr>
        <p:spPr>
          <a:xfrm>
            <a:off x="7643834" y="1214422"/>
            <a:ext cx="642942" cy="369332"/>
          </a:xfrm>
          <a:prstGeom prst="rect">
            <a:avLst/>
          </a:prstGeom>
          <a:noFill/>
        </p:spPr>
        <p:txBody>
          <a:bodyPr wrap="square" rtlCol="0">
            <a:spAutoFit/>
          </a:bodyPr>
          <a:lstStyle/>
          <a:p>
            <a:r>
              <a:rPr lang="pt-BR" b="1" dirty="0" smtClean="0"/>
              <a:t>13</a:t>
            </a:r>
            <a:endParaRPr lang="en-US" b="1" dirty="0"/>
          </a:p>
        </p:txBody>
      </p:sp>
      <p:sp>
        <p:nvSpPr>
          <p:cNvPr id="125" name="TextBox 124"/>
          <p:cNvSpPr txBox="1"/>
          <p:nvPr/>
        </p:nvSpPr>
        <p:spPr>
          <a:xfrm>
            <a:off x="7643834" y="928670"/>
            <a:ext cx="642942" cy="369332"/>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pt-BR" b="1" dirty="0" smtClean="0"/>
              <a:t>14</a:t>
            </a:r>
            <a:endParaRPr lang="en-US" b="1" dirty="0"/>
          </a:p>
        </p:txBody>
      </p:sp>
      <p:sp>
        <p:nvSpPr>
          <p:cNvPr id="126" name="TextBox 125"/>
          <p:cNvSpPr txBox="1"/>
          <p:nvPr/>
        </p:nvSpPr>
        <p:spPr>
          <a:xfrm>
            <a:off x="7643834" y="630776"/>
            <a:ext cx="642942" cy="369332"/>
          </a:xfrm>
          <a:prstGeom prst="rect">
            <a:avLst/>
          </a:prstGeom>
          <a:noFill/>
        </p:spPr>
        <p:txBody>
          <a:bodyPr wrap="square" rtlCol="0">
            <a:spAutoFit/>
          </a:bodyPr>
          <a:lstStyle/>
          <a:p>
            <a:r>
              <a:rPr lang="pt-BR" b="1" dirty="0" smtClean="0"/>
              <a:t>15</a:t>
            </a:r>
            <a:endParaRPr lang="en-US" b="1" dirty="0"/>
          </a:p>
        </p:txBody>
      </p:sp>
      <p:sp>
        <p:nvSpPr>
          <p:cNvPr id="127" name="Cube 126"/>
          <p:cNvSpPr/>
          <p:nvPr/>
        </p:nvSpPr>
        <p:spPr>
          <a:xfrm>
            <a:off x="7143768" y="1428736"/>
            <a:ext cx="785818" cy="571504"/>
          </a:xfrm>
          <a:prstGeom prst="cube">
            <a:avLst>
              <a:gd name="adj" fmla="val 40920"/>
            </a:avLst>
          </a:prstGeom>
          <a:solidFill>
            <a:srgbClr val="D9FFFF"/>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8" name="Cube 127"/>
          <p:cNvSpPr/>
          <p:nvPr/>
        </p:nvSpPr>
        <p:spPr>
          <a:xfrm>
            <a:off x="7143768" y="1142984"/>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9" name="Cube 128"/>
          <p:cNvSpPr/>
          <p:nvPr/>
        </p:nvSpPr>
        <p:spPr>
          <a:xfrm>
            <a:off x="7143768" y="857232"/>
            <a:ext cx="785818" cy="571504"/>
          </a:xfrm>
          <a:prstGeom prst="cube">
            <a:avLst>
              <a:gd name="adj" fmla="val 40920"/>
            </a:avLst>
          </a:prstGeom>
          <a:solidFill>
            <a:srgbClr val="D9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TextBox 129"/>
          <p:cNvSpPr txBox="1"/>
          <p:nvPr/>
        </p:nvSpPr>
        <p:spPr>
          <a:xfrm>
            <a:off x="7143768" y="1702346"/>
            <a:ext cx="642942" cy="369332"/>
          </a:xfrm>
          <a:prstGeom prst="rect">
            <a:avLst/>
          </a:prstGeom>
          <a:noFill/>
        </p:spPr>
        <p:txBody>
          <a:bodyPr wrap="square" rtlCol="0">
            <a:spAutoFit/>
          </a:bodyPr>
          <a:lstStyle/>
          <a:p>
            <a:r>
              <a:rPr lang="pt-BR" b="1" dirty="0" smtClean="0"/>
              <a:t>10</a:t>
            </a:r>
            <a:endParaRPr lang="en-US" b="1" dirty="0"/>
          </a:p>
        </p:txBody>
      </p:sp>
      <p:sp>
        <p:nvSpPr>
          <p:cNvPr id="131" name="TextBox 130"/>
          <p:cNvSpPr txBox="1"/>
          <p:nvPr/>
        </p:nvSpPr>
        <p:spPr>
          <a:xfrm>
            <a:off x="7143768" y="1416594"/>
            <a:ext cx="642942" cy="369332"/>
          </a:xfrm>
          <a:prstGeom prst="rect">
            <a:avLst/>
          </a:prstGeom>
          <a:noFill/>
        </p:spPr>
        <p:txBody>
          <a:bodyPr wrap="square" rtlCol="0">
            <a:spAutoFit/>
          </a:bodyPr>
          <a:lstStyle/>
          <a:p>
            <a:r>
              <a:rPr lang="pt-BR" b="1" dirty="0" smtClean="0"/>
              <a:t>11</a:t>
            </a:r>
            <a:endParaRPr lang="en-US" b="1" dirty="0"/>
          </a:p>
        </p:txBody>
      </p:sp>
      <p:sp>
        <p:nvSpPr>
          <p:cNvPr id="132" name="TextBox 131"/>
          <p:cNvSpPr txBox="1"/>
          <p:nvPr/>
        </p:nvSpPr>
        <p:spPr>
          <a:xfrm>
            <a:off x="7143768" y="1130842"/>
            <a:ext cx="642942" cy="369332"/>
          </a:xfrm>
          <a:prstGeom prst="rect">
            <a:avLst/>
          </a:prstGeom>
          <a:noFill/>
        </p:spPr>
        <p:txBody>
          <a:bodyPr wrap="square" rtlCol="0">
            <a:spAutoFit/>
          </a:bodyPr>
          <a:lstStyle/>
          <a:p>
            <a:r>
              <a:rPr lang="pt-BR" b="1" dirty="0" smtClean="0"/>
              <a:t>12</a:t>
            </a:r>
            <a:endParaRPr lang="en-US" b="1" dirty="0"/>
          </a:p>
        </p:txBody>
      </p:sp>
      <p:sp>
        <p:nvSpPr>
          <p:cNvPr id="133" name="TextBox 132"/>
          <p:cNvSpPr txBox="1"/>
          <p:nvPr/>
        </p:nvSpPr>
        <p:spPr>
          <a:xfrm>
            <a:off x="5429256" y="6345816"/>
            <a:ext cx="142876" cy="369332"/>
          </a:xfrm>
          <a:prstGeom prst="rect">
            <a:avLst/>
          </a:prstGeom>
          <a:noFill/>
        </p:spPr>
        <p:txBody>
          <a:bodyPr wrap="square" rtlCol="0">
            <a:spAutoFit/>
          </a:bodyPr>
          <a:lstStyle/>
          <a:p>
            <a:r>
              <a:rPr lang="pt-BR" b="1" dirty="0" smtClean="0"/>
              <a:t>1</a:t>
            </a:r>
            <a:endParaRPr lang="en-US" b="1" dirty="0"/>
          </a:p>
        </p:txBody>
      </p:sp>
      <p:sp>
        <p:nvSpPr>
          <p:cNvPr id="134" name="TextBox 133"/>
          <p:cNvSpPr txBox="1"/>
          <p:nvPr/>
        </p:nvSpPr>
        <p:spPr>
          <a:xfrm>
            <a:off x="5429256" y="6060064"/>
            <a:ext cx="142876" cy="369332"/>
          </a:xfrm>
          <a:prstGeom prst="rect">
            <a:avLst/>
          </a:prstGeom>
          <a:noFill/>
        </p:spPr>
        <p:txBody>
          <a:bodyPr wrap="square" rtlCol="0">
            <a:spAutoFit/>
          </a:bodyPr>
          <a:lstStyle/>
          <a:p>
            <a:r>
              <a:rPr lang="pt-BR" b="1" dirty="0" smtClean="0"/>
              <a:t>2</a:t>
            </a:r>
            <a:endParaRPr lang="en-US" b="1" dirty="0"/>
          </a:p>
        </p:txBody>
      </p:sp>
      <p:sp>
        <p:nvSpPr>
          <p:cNvPr id="135" name="TextBox 134"/>
          <p:cNvSpPr txBox="1"/>
          <p:nvPr/>
        </p:nvSpPr>
        <p:spPr>
          <a:xfrm>
            <a:off x="5429256" y="5774312"/>
            <a:ext cx="142876" cy="369332"/>
          </a:xfrm>
          <a:prstGeom prst="rect">
            <a:avLst/>
          </a:prstGeom>
          <a:noFill/>
        </p:spPr>
        <p:txBody>
          <a:bodyPr wrap="square" rtlCol="0">
            <a:spAutoFit/>
          </a:bodyPr>
          <a:lstStyle/>
          <a:p>
            <a:r>
              <a:rPr lang="pt-BR" b="1" dirty="0" smtClean="0"/>
              <a:t>3</a:t>
            </a:r>
            <a:endParaRPr lang="en-US" b="1" dirty="0"/>
          </a:p>
        </p:txBody>
      </p:sp>
      <p:sp>
        <p:nvSpPr>
          <p:cNvPr id="136" name="TextBox 135"/>
          <p:cNvSpPr txBox="1"/>
          <p:nvPr/>
        </p:nvSpPr>
        <p:spPr>
          <a:xfrm>
            <a:off x="5429256" y="5488560"/>
            <a:ext cx="142876" cy="369332"/>
          </a:xfrm>
          <a:prstGeom prst="rect">
            <a:avLst/>
          </a:prstGeom>
          <a:noFill/>
        </p:spPr>
        <p:txBody>
          <a:bodyPr wrap="square" rtlCol="0">
            <a:spAutoFit/>
          </a:bodyPr>
          <a:lstStyle/>
          <a:p>
            <a:r>
              <a:rPr lang="pt-BR" b="1" dirty="0" smtClean="0"/>
              <a:t>4</a:t>
            </a:r>
            <a:endParaRPr lang="en-US" b="1" dirty="0"/>
          </a:p>
        </p:txBody>
      </p:sp>
      <p:sp>
        <p:nvSpPr>
          <p:cNvPr id="137" name="TextBox 136"/>
          <p:cNvSpPr txBox="1"/>
          <p:nvPr/>
        </p:nvSpPr>
        <p:spPr>
          <a:xfrm>
            <a:off x="5429256" y="4917056"/>
            <a:ext cx="142876" cy="369332"/>
          </a:xfrm>
          <a:prstGeom prst="rect">
            <a:avLst/>
          </a:prstGeom>
          <a:noFill/>
        </p:spPr>
        <p:txBody>
          <a:bodyPr wrap="square" rtlCol="0">
            <a:spAutoFit/>
          </a:bodyPr>
          <a:lstStyle/>
          <a:p>
            <a:r>
              <a:rPr lang="pt-BR" b="1" dirty="0" smtClean="0"/>
              <a:t>6</a:t>
            </a:r>
            <a:endParaRPr lang="en-US" b="1" dirty="0"/>
          </a:p>
        </p:txBody>
      </p:sp>
      <p:sp>
        <p:nvSpPr>
          <p:cNvPr id="138" name="TextBox 137"/>
          <p:cNvSpPr txBox="1"/>
          <p:nvPr/>
        </p:nvSpPr>
        <p:spPr>
          <a:xfrm>
            <a:off x="5429256" y="5202808"/>
            <a:ext cx="142876" cy="369332"/>
          </a:xfrm>
          <a:prstGeom prst="rect">
            <a:avLst/>
          </a:prstGeom>
          <a:noFill/>
        </p:spPr>
        <p:txBody>
          <a:bodyPr wrap="square" rtlCol="0">
            <a:spAutoFit/>
          </a:bodyPr>
          <a:lstStyle/>
          <a:p>
            <a:r>
              <a:rPr lang="pt-BR" b="1" dirty="0" smtClean="0"/>
              <a:t>5</a:t>
            </a:r>
            <a:endParaRPr lang="en-US" b="1" dirty="0"/>
          </a:p>
        </p:txBody>
      </p:sp>
      <p:sp>
        <p:nvSpPr>
          <p:cNvPr id="139" name="TextBox 138"/>
          <p:cNvSpPr txBox="1"/>
          <p:nvPr/>
        </p:nvSpPr>
        <p:spPr>
          <a:xfrm>
            <a:off x="6858016" y="6060064"/>
            <a:ext cx="142876" cy="369332"/>
          </a:xfrm>
          <a:prstGeom prst="rect">
            <a:avLst/>
          </a:prstGeom>
          <a:noFill/>
        </p:spPr>
        <p:txBody>
          <a:bodyPr wrap="square" rtlCol="0">
            <a:spAutoFit/>
          </a:bodyPr>
          <a:lstStyle/>
          <a:p>
            <a:r>
              <a:rPr lang="pt-BR" b="1" dirty="0" smtClean="0"/>
              <a:t>7</a:t>
            </a:r>
            <a:endParaRPr lang="en-US" b="1" dirty="0"/>
          </a:p>
        </p:txBody>
      </p:sp>
      <p:sp>
        <p:nvSpPr>
          <p:cNvPr id="140" name="TextBox 139"/>
          <p:cNvSpPr txBox="1"/>
          <p:nvPr/>
        </p:nvSpPr>
        <p:spPr>
          <a:xfrm>
            <a:off x="6858016" y="5500702"/>
            <a:ext cx="142876" cy="369332"/>
          </a:xfrm>
          <a:prstGeom prst="rect">
            <a:avLst/>
          </a:prstGeom>
          <a:noFill/>
        </p:spPr>
        <p:txBody>
          <a:bodyPr wrap="square" rtlCol="0">
            <a:spAutoFit/>
          </a:bodyPr>
          <a:lstStyle/>
          <a:p>
            <a:r>
              <a:rPr lang="pt-BR" b="1" dirty="0" smtClean="0"/>
              <a:t>9</a:t>
            </a:r>
            <a:endParaRPr lang="en-US" b="1" dirty="0"/>
          </a:p>
        </p:txBody>
      </p:sp>
      <p:sp>
        <p:nvSpPr>
          <p:cNvPr id="141" name="TextBox 140"/>
          <p:cNvSpPr txBox="1"/>
          <p:nvPr/>
        </p:nvSpPr>
        <p:spPr>
          <a:xfrm>
            <a:off x="6858016" y="5786454"/>
            <a:ext cx="142876" cy="369332"/>
          </a:xfrm>
          <a:prstGeom prst="rect">
            <a:avLst/>
          </a:prstGeom>
          <a:noFill/>
        </p:spPr>
        <p:txBody>
          <a:bodyPr wrap="square" rtlCol="0">
            <a:spAutoFit/>
          </a:bodyPr>
          <a:lstStyle/>
          <a:p>
            <a:r>
              <a:rPr lang="pt-BR" b="1" dirty="0" smtClean="0"/>
              <a:t>8</a:t>
            </a:r>
            <a:endParaRPr lang="en-US" b="1" dirty="0"/>
          </a:p>
        </p:txBody>
      </p:sp>
      <p:sp>
        <p:nvSpPr>
          <p:cNvPr id="142" name="TextBox 141"/>
          <p:cNvSpPr txBox="1"/>
          <p:nvPr/>
        </p:nvSpPr>
        <p:spPr>
          <a:xfrm>
            <a:off x="6786578" y="5202808"/>
            <a:ext cx="642942" cy="369332"/>
          </a:xfrm>
          <a:prstGeom prst="rect">
            <a:avLst/>
          </a:prstGeom>
          <a:noFill/>
        </p:spPr>
        <p:txBody>
          <a:bodyPr wrap="square" rtlCol="0">
            <a:spAutoFit/>
          </a:bodyPr>
          <a:lstStyle/>
          <a:p>
            <a:r>
              <a:rPr lang="pt-BR" b="1" dirty="0" smtClean="0"/>
              <a:t>10</a:t>
            </a:r>
            <a:endParaRPr lang="en-US" b="1" dirty="0"/>
          </a:p>
        </p:txBody>
      </p:sp>
      <p:sp>
        <p:nvSpPr>
          <p:cNvPr id="143" name="TextBox 142"/>
          <p:cNvSpPr txBox="1"/>
          <p:nvPr/>
        </p:nvSpPr>
        <p:spPr>
          <a:xfrm>
            <a:off x="8143900" y="5845750"/>
            <a:ext cx="642942" cy="369332"/>
          </a:xfrm>
          <a:prstGeom prst="rect">
            <a:avLst/>
          </a:prstGeom>
          <a:noFill/>
        </p:spPr>
        <p:txBody>
          <a:bodyPr wrap="square" rtlCol="0">
            <a:spAutoFit/>
          </a:bodyPr>
          <a:lstStyle/>
          <a:p>
            <a:r>
              <a:rPr lang="pt-BR" b="1" dirty="0" smtClean="0"/>
              <a:t>11</a:t>
            </a:r>
            <a:endParaRPr lang="en-US" b="1" dirty="0"/>
          </a:p>
        </p:txBody>
      </p:sp>
      <p:sp>
        <p:nvSpPr>
          <p:cNvPr id="144" name="TextBox 143"/>
          <p:cNvSpPr txBox="1"/>
          <p:nvPr/>
        </p:nvSpPr>
        <p:spPr>
          <a:xfrm>
            <a:off x="8143900" y="5559998"/>
            <a:ext cx="642942" cy="369332"/>
          </a:xfrm>
          <a:prstGeom prst="rect">
            <a:avLst/>
          </a:prstGeom>
          <a:noFill/>
        </p:spPr>
        <p:txBody>
          <a:bodyPr wrap="square" rtlCol="0">
            <a:spAutoFit/>
          </a:bodyPr>
          <a:lstStyle/>
          <a:p>
            <a:r>
              <a:rPr lang="pt-BR" b="1" dirty="0" smtClean="0"/>
              <a:t>12</a:t>
            </a:r>
            <a:endParaRPr lang="en-US" b="1" dirty="0"/>
          </a:p>
        </p:txBody>
      </p:sp>
      <p:sp>
        <p:nvSpPr>
          <p:cNvPr id="145" name="TextBox 144"/>
          <p:cNvSpPr txBox="1"/>
          <p:nvPr/>
        </p:nvSpPr>
        <p:spPr>
          <a:xfrm>
            <a:off x="8143900" y="5274246"/>
            <a:ext cx="642942" cy="369332"/>
          </a:xfrm>
          <a:prstGeom prst="rect">
            <a:avLst/>
          </a:prstGeom>
          <a:noFill/>
        </p:spPr>
        <p:txBody>
          <a:bodyPr wrap="square" rtlCol="0">
            <a:spAutoFit/>
          </a:bodyPr>
          <a:lstStyle/>
          <a:p>
            <a:r>
              <a:rPr lang="pt-BR" b="1" dirty="0" smtClean="0"/>
              <a:t>13</a:t>
            </a:r>
            <a:endParaRPr lang="en-US" b="1" dirty="0"/>
          </a:p>
        </p:txBody>
      </p:sp>
      <p:sp>
        <p:nvSpPr>
          <p:cNvPr id="146" name="TextBox 145"/>
          <p:cNvSpPr txBox="1"/>
          <p:nvPr/>
        </p:nvSpPr>
        <p:spPr>
          <a:xfrm>
            <a:off x="8143900" y="4988494"/>
            <a:ext cx="642942" cy="369332"/>
          </a:xfrm>
          <a:prstGeom prst="rect">
            <a:avLst/>
          </a:prstGeom>
          <a:noFill/>
        </p:spPr>
        <p:txBody>
          <a:bodyPr wrap="square" rtlCol="0">
            <a:spAutoFit/>
          </a:bodyPr>
          <a:lstStyle/>
          <a:p>
            <a:r>
              <a:rPr lang="pt-BR" b="1" dirty="0" smtClean="0"/>
              <a:t>14</a:t>
            </a:r>
            <a:endParaRPr lang="en-US" b="1" dirty="0"/>
          </a:p>
        </p:txBody>
      </p:sp>
      <p:sp>
        <p:nvSpPr>
          <p:cNvPr id="147" name="TextBox 146"/>
          <p:cNvSpPr txBox="1"/>
          <p:nvPr/>
        </p:nvSpPr>
        <p:spPr>
          <a:xfrm>
            <a:off x="8143900" y="4690600"/>
            <a:ext cx="642942" cy="369332"/>
          </a:xfrm>
          <a:prstGeom prst="rect">
            <a:avLst/>
          </a:prstGeom>
          <a:noFill/>
        </p:spPr>
        <p:txBody>
          <a:bodyPr wrap="square" rtlCol="0">
            <a:spAutoFit/>
          </a:bodyPr>
          <a:lstStyle/>
          <a:p>
            <a:r>
              <a:rPr lang="pt-BR" b="1" dirty="0" smtClean="0"/>
              <a:t>15</a:t>
            </a:r>
            <a:endParaRPr lang="en-US" b="1" dirty="0"/>
          </a:p>
        </p:txBody>
      </p:sp>
      <p:pic>
        <p:nvPicPr>
          <p:cNvPr id="151" name="Picture 2"/>
          <p:cNvPicPr>
            <a:picLocks noChangeAspect="1" noChangeArrowheads="1"/>
          </p:cNvPicPr>
          <p:nvPr/>
        </p:nvPicPr>
        <p:blipFill>
          <a:blip r:embed="rId2"/>
          <a:srcRect/>
          <a:stretch>
            <a:fillRect/>
          </a:stretch>
        </p:blipFill>
        <p:spPr bwMode="auto">
          <a:xfrm>
            <a:off x="-500098" y="5357826"/>
            <a:ext cx="5034131" cy="1871664"/>
          </a:xfrm>
          <a:prstGeom prst="rect">
            <a:avLst/>
          </a:prstGeom>
          <a:noFill/>
          <a:ln w="9525">
            <a:noFill/>
            <a:miter lim="800000"/>
            <a:headEnd/>
            <a:tailEnd/>
          </a:ln>
        </p:spPr>
      </p:pic>
      <p:sp>
        <p:nvSpPr>
          <p:cNvPr id="152" name="Cube 151"/>
          <p:cNvSpPr/>
          <p:nvPr/>
        </p:nvSpPr>
        <p:spPr>
          <a:xfrm>
            <a:off x="1071538" y="5786454"/>
            <a:ext cx="785818" cy="571504"/>
          </a:xfrm>
          <a:prstGeom prst="cube">
            <a:avLst>
              <a:gd name="adj" fmla="val 40920"/>
            </a:avLst>
          </a:prstGeom>
          <a:solidFill>
            <a:srgbClr val="CDCDFF"/>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Cube 152"/>
          <p:cNvSpPr/>
          <p:nvPr/>
        </p:nvSpPr>
        <p:spPr>
          <a:xfrm>
            <a:off x="1071538" y="5500702"/>
            <a:ext cx="785818" cy="571504"/>
          </a:xfrm>
          <a:prstGeom prst="cube">
            <a:avLst>
              <a:gd name="adj" fmla="val 40920"/>
            </a:avLst>
          </a:prstGeom>
          <a:solidFill>
            <a:srgbClr val="CDCDFF"/>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Cube 153"/>
          <p:cNvSpPr/>
          <p:nvPr/>
        </p:nvSpPr>
        <p:spPr>
          <a:xfrm>
            <a:off x="1071538" y="5214950"/>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5" name="Cube 154"/>
          <p:cNvSpPr/>
          <p:nvPr/>
        </p:nvSpPr>
        <p:spPr>
          <a:xfrm>
            <a:off x="1071538" y="4929198"/>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Cube 155"/>
          <p:cNvSpPr/>
          <p:nvPr/>
        </p:nvSpPr>
        <p:spPr>
          <a:xfrm>
            <a:off x="1071538" y="4643446"/>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7" name="Cube 156"/>
          <p:cNvSpPr/>
          <p:nvPr/>
        </p:nvSpPr>
        <p:spPr>
          <a:xfrm>
            <a:off x="1071538" y="4357694"/>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8" name="Cube 157"/>
          <p:cNvSpPr/>
          <p:nvPr/>
        </p:nvSpPr>
        <p:spPr>
          <a:xfrm>
            <a:off x="1071538" y="4071942"/>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Cube 158"/>
          <p:cNvSpPr/>
          <p:nvPr/>
        </p:nvSpPr>
        <p:spPr>
          <a:xfrm>
            <a:off x="1071538" y="3786190"/>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Cube 159"/>
          <p:cNvSpPr/>
          <p:nvPr/>
        </p:nvSpPr>
        <p:spPr>
          <a:xfrm>
            <a:off x="1071538" y="3500438"/>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Cube 160"/>
          <p:cNvSpPr/>
          <p:nvPr/>
        </p:nvSpPr>
        <p:spPr>
          <a:xfrm>
            <a:off x="1071538" y="3214686"/>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Cube 161"/>
          <p:cNvSpPr/>
          <p:nvPr/>
        </p:nvSpPr>
        <p:spPr>
          <a:xfrm>
            <a:off x="1071538" y="2928934"/>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3" name="TextBox 162"/>
          <p:cNvSpPr txBox="1"/>
          <p:nvPr/>
        </p:nvSpPr>
        <p:spPr>
          <a:xfrm>
            <a:off x="1214414" y="6060064"/>
            <a:ext cx="142876" cy="369332"/>
          </a:xfrm>
          <a:prstGeom prst="rect">
            <a:avLst/>
          </a:prstGeom>
          <a:noFill/>
        </p:spPr>
        <p:txBody>
          <a:bodyPr wrap="square" rtlCol="0">
            <a:spAutoFit/>
          </a:bodyPr>
          <a:lstStyle/>
          <a:p>
            <a:r>
              <a:rPr lang="pt-BR" b="1" dirty="0" smtClean="0"/>
              <a:t>1</a:t>
            </a:r>
            <a:endParaRPr lang="en-US" b="1" dirty="0"/>
          </a:p>
        </p:txBody>
      </p:sp>
      <p:sp>
        <p:nvSpPr>
          <p:cNvPr id="164" name="TextBox 163"/>
          <p:cNvSpPr txBox="1"/>
          <p:nvPr/>
        </p:nvSpPr>
        <p:spPr>
          <a:xfrm>
            <a:off x="1214414" y="5774312"/>
            <a:ext cx="142876" cy="369332"/>
          </a:xfrm>
          <a:prstGeom prst="rect">
            <a:avLst/>
          </a:prstGeom>
          <a:noFill/>
        </p:spPr>
        <p:txBody>
          <a:bodyPr wrap="square" rtlCol="0">
            <a:spAutoFit/>
          </a:bodyPr>
          <a:lstStyle/>
          <a:p>
            <a:r>
              <a:rPr lang="pt-BR" b="1" dirty="0" smtClean="0"/>
              <a:t>2</a:t>
            </a:r>
            <a:endParaRPr lang="en-US" b="1" dirty="0"/>
          </a:p>
        </p:txBody>
      </p:sp>
      <p:sp>
        <p:nvSpPr>
          <p:cNvPr id="165" name="TextBox 164"/>
          <p:cNvSpPr txBox="1"/>
          <p:nvPr/>
        </p:nvSpPr>
        <p:spPr>
          <a:xfrm>
            <a:off x="1214414" y="5488560"/>
            <a:ext cx="142876" cy="369332"/>
          </a:xfrm>
          <a:prstGeom prst="rect">
            <a:avLst/>
          </a:prstGeom>
          <a:noFill/>
        </p:spPr>
        <p:txBody>
          <a:bodyPr wrap="square" rtlCol="0">
            <a:spAutoFit/>
          </a:bodyPr>
          <a:lstStyle/>
          <a:p>
            <a:r>
              <a:rPr lang="pt-BR" b="1" dirty="0" smtClean="0"/>
              <a:t>3</a:t>
            </a:r>
            <a:endParaRPr lang="en-US" b="1" dirty="0"/>
          </a:p>
        </p:txBody>
      </p:sp>
      <p:sp>
        <p:nvSpPr>
          <p:cNvPr id="166" name="TextBox 165"/>
          <p:cNvSpPr txBox="1"/>
          <p:nvPr/>
        </p:nvSpPr>
        <p:spPr>
          <a:xfrm>
            <a:off x="1214414" y="4631304"/>
            <a:ext cx="142876" cy="369332"/>
          </a:xfrm>
          <a:prstGeom prst="rect">
            <a:avLst/>
          </a:prstGeom>
          <a:noFill/>
        </p:spPr>
        <p:txBody>
          <a:bodyPr wrap="square" rtlCol="0">
            <a:spAutoFit/>
          </a:bodyPr>
          <a:lstStyle/>
          <a:p>
            <a:r>
              <a:rPr lang="pt-BR" b="1" dirty="0" smtClean="0"/>
              <a:t>6</a:t>
            </a:r>
            <a:endParaRPr lang="en-US" b="1" dirty="0"/>
          </a:p>
        </p:txBody>
      </p:sp>
      <p:sp>
        <p:nvSpPr>
          <p:cNvPr id="167" name="TextBox 166"/>
          <p:cNvSpPr txBox="1"/>
          <p:nvPr/>
        </p:nvSpPr>
        <p:spPr>
          <a:xfrm>
            <a:off x="1214414" y="4917056"/>
            <a:ext cx="142876" cy="369332"/>
          </a:xfrm>
          <a:prstGeom prst="rect">
            <a:avLst/>
          </a:prstGeom>
          <a:noFill/>
        </p:spPr>
        <p:txBody>
          <a:bodyPr wrap="square" rtlCol="0">
            <a:spAutoFit/>
          </a:bodyPr>
          <a:lstStyle/>
          <a:p>
            <a:r>
              <a:rPr lang="pt-BR" b="1" dirty="0" smtClean="0"/>
              <a:t>5</a:t>
            </a:r>
            <a:endParaRPr lang="en-US" b="1" dirty="0"/>
          </a:p>
        </p:txBody>
      </p:sp>
      <p:sp>
        <p:nvSpPr>
          <p:cNvPr id="168" name="TextBox 167"/>
          <p:cNvSpPr txBox="1"/>
          <p:nvPr/>
        </p:nvSpPr>
        <p:spPr>
          <a:xfrm>
            <a:off x="1214414" y="5214950"/>
            <a:ext cx="142876" cy="369332"/>
          </a:xfrm>
          <a:prstGeom prst="rect">
            <a:avLst/>
          </a:prstGeom>
          <a:noFill/>
        </p:spPr>
        <p:txBody>
          <a:bodyPr wrap="square" rtlCol="0">
            <a:spAutoFit/>
          </a:bodyPr>
          <a:lstStyle/>
          <a:p>
            <a:r>
              <a:rPr lang="pt-BR" b="1" dirty="0" smtClean="0"/>
              <a:t>4</a:t>
            </a:r>
            <a:endParaRPr lang="en-US" b="1" dirty="0"/>
          </a:p>
        </p:txBody>
      </p:sp>
      <p:sp>
        <p:nvSpPr>
          <p:cNvPr id="169" name="TextBox 168"/>
          <p:cNvSpPr txBox="1"/>
          <p:nvPr/>
        </p:nvSpPr>
        <p:spPr>
          <a:xfrm>
            <a:off x="1214414" y="4345552"/>
            <a:ext cx="142876" cy="369332"/>
          </a:xfrm>
          <a:prstGeom prst="rect">
            <a:avLst/>
          </a:prstGeom>
          <a:noFill/>
        </p:spPr>
        <p:txBody>
          <a:bodyPr wrap="square" rtlCol="0">
            <a:spAutoFit/>
          </a:bodyPr>
          <a:lstStyle/>
          <a:p>
            <a:r>
              <a:rPr lang="pt-BR" b="1" dirty="0" smtClean="0"/>
              <a:t>7</a:t>
            </a:r>
            <a:endParaRPr lang="en-US" b="1" dirty="0"/>
          </a:p>
        </p:txBody>
      </p:sp>
      <p:sp>
        <p:nvSpPr>
          <p:cNvPr id="170" name="TextBox 169"/>
          <p:cNvSpPr txBox="1"/>
          <p:nvPr/>
        </p:nvSpPr>
        <p:spPr>
          <a:xfrm>
            <a:off x="1214414" y="3786190"/>
            <a:ext cx="142876" cy="369332"/>
          </a:xfrm>
          <a:prstGeom prst="rect">
            <a:avLst/>
          </a:prstGeom>
          <a:noFill/>
        </p:spPr>
        <p:txBody>
          <a:bodyPr wrap="square" rtlCol="0">
            <a:spAutoFit/>
          </a:bodyPr>
          <a:lstStyle/>
          <a:p>
            <a:r>
              <a:rPr lang="pt-BR" b="1" dirty="0" smtClean="0"/>
              <a:t>9</a:t>
            </a:r>
            <a:endParaRPr lang="en-US" b="1" dirty="0"/>
          </a:p>
        </p:txBody>
      </p:sp>
      <p:sp>
        <p:nvSpPr>
          <p:cNvPr id="171" name="TextBox 170"/>
          <p:cNvSpPr txBox="1"/>
          <p:nvPr/>
        </p:nvSpPr>
        <p:spPr>
          <a:xfrm>
            <a:off x="1214414" y="4071942"/>
            <a:ext cx="142876" cy="369332"/>
          </a:xfrm>
          <a:prstGeom prst="rect">
            <a:avLst/>
          </a:prstGeom>
          <a:noFill/>
        </p:spPr>
        <p:txBody>
          <a:bodyPr wrap="square" rtlCol="0">
            <a:spAutoFit/>
          </a:bodyPr>
          <a:lstStyle/>
          <a:p>
            <a:r>
              <a:rPr lang="pt-BR" b="1" dirty="0" smtClean="0"/>
              <a:t>8</a:t>
            </a:r>
            <a:endParaRPr lang="en-US" b="1" dirty="0"/>
          </a:p>
        </p:txBody>
      </p:sp>
      <p:sp>
        <p:nvSpPr>
          <p:cNvPr id="172" name="TextBox 171"/>
          <p:cNvSpPr txBox="1"/>
          <p:nvPr/>
        </p:nvSpPr>
        <p:spPr>
          <a:xfrm>
            <a:off x="1142976" y="3488296"/>
            <a:ext cx="642942" cy="369332"/>
          </a:xfrm>
          <a:prstGeom prst="rect">
            <a:avLst/>
          </a:prstGeom>
          <a:noFill/>
        </p:spPr>
        <p:txBody>
          <a:bodyPr wrap="square" rtlCol="0">
            <a:spAutoFit/>
          </a:bodyPr>
          <a:lstStyle/>
          <a:p>
            <a:r>
              <a:rPr lang="pt-BR" b="1" dirty="0" smtClean="0"/>
              <a:t>10</a:t>
            </a:r>
            <a:endParaRPr lang="en-US" b="1" dirty="0"/>
          </a:p>
        </p:txBody>
      </p:sp>
      <p:sp>
        <p:nvSpPr>
          <p:cNvPr id="173" name="Cube 172"/>
          <p:cNvSpPr/>
          <p:nvPr/>
        </p:nvSpPr>
        <p:spPr>
          <a:xfrm>
            <a:off x="1071538" y="2643182"/>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4" name="Cube 173"/>
          <p:cNvSpPr/>
          <p:nvPr/>
        </p:nvSpPr>
        <p:spPr>
          <a:xfrm>
            <a:off x="1071538" y="2357430"/>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5" name="Cube 174"/>
          <p:cNvSpPr/>
          <p:nvPr/>
        </p:nvSpPr>
        <p:spPr>
          <a:xfrm>
            <a:off x="1071538" y="2071678"/>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6" name="Cube 175"/>
          <p:cNvSpPr/>
          <p:nvPr/>
        </p:nvSpPr>
        <p:spPr>
          <a:xfrm>
            <a:off x="1071538" y="1785926"/>
            <a:ext cx="785818" cy="571504"/>
          </a:xfrm>
          <a:prstGeom prst="cube">
            <a:avLst>
              <a:gd name="adj" fmla="val 40920"/>
            </a:avLst>
          </a:prstGeom>
          <a:solidFill>
            <a:srgbClr val="CDCD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7" name="TextBox 176"/>
          <p:cNvSpPr txBox="1"/>
          <p:nvPr/>
        </p:nvSpPr>
        <p:spPr>
          <a:xfrm>
            <a:off x="1142976" y="3202544"/>
            <a:ext cx="642942" cy="369332"/>
          </a:xfrm>
          <a:prstGeom prst="rect">
            <a:avLst/>
          </a:prstGeom>
          <a:noFill/>
        </p:spPr>
        <p:txBody>
          <a:bodyPr wrap="square" rtlCol="0">
            <a:spAutoFit/>
          </a:bodyPr>
          <a:lstStyle/>
          <a:p>
            <a:r>
              <a:rPr lang="pt-BR" b="1" dirty="0" smtClean="0"/>
              <a:t>11</a:t>
            </a:r>
            <a:endParaRPr lang="en-US" b="1" dirty="0"/>
          </a:p>
        </p:txBody>
      </p:sp>
      <p:sp>
        <p:nvSpPr>
          <p:cNvPr id="178" name="TextBox 177"/>
          <p:cNvSpPr txBox="1"/>
          <p:nvPr/>
        </p:nvSpPr>
        <p:spPr>
          <a:xfrm>
            <a:off x="1142976" y="2916792"/>
            <a:ext cx="642942" cy="369332"/>
          </a:xfrm>
          <a:prstGeom prst="rect">
            <a:avLst/>
          </a:prstGeom>
          <a:noFill/>
        </p:spPr>
        <p:txBody>
          <a:bodyPr wrap="square" rtlCol="0">
            <a:spAutoFit/>
          </a:bodyPr>
          <a:lstStyle/>
          <a:p>
            <a:r>
              <a:rPr lang="pt-BR" b="1" dirty="0" smtClean="0"/>
              <a:t>12</a:t>
            </a:r>
            <a:endParaRPr lang="en-US" b="1" dirty="0"/>
          </a:p>
        </p:txBody>
      </p:sp>
      <p:sp>
        <p:nvSpPr>
          <p:cNvPr id="179" name="TextBox 178"/>
          <p:cNvSpPr txBox="1"/>
          <p:nvPr/>
        </p:nvSpPr>
        <p:spPr>
          <a:xfrm>
            <a:off x="1142976" y="2631040"/>
            <a:ext cx="642942" cy="369332"/>
          </a:xfrm>
          <a:prstGeom prst="rect">
            <a:avLst/>
          </a:prstGeom>
          <a:noFill/>
        </p:spPr>
        <p:txBody>
          <a:bodyPr wrap="square" rtlCol="0">
            <a:spAutoFit/>
          </a:bodyPr>
          <a:lstStyle/>
          <a:p>
            <a:r>
              <a:rPr lang="pt-BR" b="1" dirty="0" smtClean="0"/>
              <a:t>13</a:t>
            </a:r>
            <a:endParaRPr lang="en-US" b="1" dirty="0"/>
          </a:p>
        </p:txBody>
      </p:sp>
      <p:sp>
        <p:nvSpPr>
          <p:cNvPr id="180" name="TextBox 179"/>
          <p:cNvSpPr txBox="1"/>
          <p:nvPr/>
        </p:nvSpPr>
        <p:spPr>
          <a:xfrm>
            <a:off x="1142976" y="2345288"/>
            <a:ext cx="642942" cy="369332"/>
          </a:xfrm>
          <a:prstGeom prst="rect">
            <a:avLst/>
          </a:prstGeom>
          <a:noFill/>
        </p:spPr>
        <p:txBody>
          <a:bodyPr wrap="square" rtlCol="0">
            <a:spAutoFit/>
          </a:bodyPr>
          <a:lstStyle/>
          <a:p>
            <a:r>
              <a:rPr lang="pt-BR" b="1" dirty="0" smtClean="0"/>
              <a:t>14</a:t>
            </a:r>
            <a:endParaRPr lang="en-US" b="1" dirty="0"/>
          </a:p>
        </p:txBody>
      </p:sp>
      <p:sp>
        <p:nvSpPr>
          <p:cNvPr id="181" name="TextBox 180"/>
          <p:cNvSpPr txBox="1"/>
          <p:nvPr/>
        </p:nvSpPr>
        <p:spPr>
          <a:xfrm>
            <a:off x="1142976" y="2047394"/>
            <a:ext cx="642942" cy="369332"/>
          </a:xfrm>
          <a:prstGeom prst="rect">
            <a:avLst/>
          </a:prstGeom>
          <a:noFill/>
        </p:spPr>
        <p:txBody>
          <a:bodyPr wrap="square" rtlCol="0">
            <a:spAutoFit/>
          </a:bodyPr>
          <a:lstStyle/>
          <a:p>
            <a:r>
              <a:rPr lang="pt-BR" b="1" dirty="0" smtClean="0"/>
              <a:t>15</a:t>
            </a:r>
            <a:endParaRPr lang="en-US" b="1" dirty="0"/>
          </a:p>
        </p:txBody>
      </p:sp>
      <p:sp>
        <p:nvSpPr>
          <p:cNvPr id="182" name="TextBox 181"/>
          <p:cNvSpPr txBox="1"/>
          <p:nvPr/>
        </p:nvSpPr>
        <p:spPr>
          <a:xfrm>
            <a:off x="714348" y="142852"/>
            <a:ext cx="642942" cy="369332"/>
          </a:xfrm>
          <a:prstGeom prst="rect">
            <a:avLst/>
          </a:prstGeom>
          <a:noFill/>
        </p:spPr>
        <p:txBody>
          <a:bodyPr wrap="square" rtlCol="0">
            <a:spAutoFit/>
          </a:bodyPr>
          <a:lstStyle/>
          <a:p>
            <a:r>
              <a:rPr lang="pt-BR" b="1" dirty="0" smtClean="0"/>
              <a:t>11</a:t>
            </a:r>
            <a:endParaRPr lang="en-US" b="1" dirty="0"/>
          </a:p>
        </p:txBody>
      </p:sp>
      <p:sp>
        <p:nvSpPr>
          <p:cNvPr id="183" name="TextBox 182"/>
          <p:cNvSpPr txBox="1"/>
          <p:nvPr/>
        </p:nvSpPr>
        <p:spPr>
          <a:xfrm>
            <a:off x="1214414" y="142852"/>
            <a:ext cx="500066" cy="369332"/>
          </a:xfrm>
          <a:prstGeom prst="rect">
            <a:avLst/>
          </a:prstGeom>
          <a:noFill/>
        </p:spPr>
        <p:txBody>
          <a:bodyPr wrap="square" rtlCol="0">
            <a:spAutoFit/>
          </a:bodyPr>
          <a:lstStyle/>
          <a:p>
            <a:r>
              <a:rPr lang="pt-BR" b="1" dirty="0" smtClean="0"/>
              <a:t>12</a:t>
            </a:r>
            <a:endParaRPr lang="en-US" b="1" dirty="0"/>
          </a:p>
        </p:txBody>
      </p:sp>
      <p:sp>
        <p:nvSpPr>
          <p:cNvPr id="184" name="TextBox 183"/>
          <p:cNvSpPr txBox="1"/>
          <p:nvPr/>
        </p:nvSpPr>
        <p:spPr>
          <a:xfrm>
            <a:off x="1714480" y="142852"/>
            <a:ext cx="500066" cy="369332"/>
          </a:xfrm>
          <a:prstGeom prst="rect">
            <a:avLst/>
          </a:prstGeom>
          <a:noFill/>
        </p:spPr>
        <p:txBody>
          <a:bodyPr wrap="square" rtlCol="0">
            <a:spAutoFit/>
          </a:bodyPr>
          <a:lstStyle/>
          <a:p>
            <a:r>
              <a:rPr lang="pt-BR" b="1" dirty="0" smtClean="0"/>
              <a:t>13</a:t>
            </a:r>
            <a:endParaRPr lang="en-US" b="1" dirty="0"/>
          </a:p>
        </p:txBody>
      </p:sp>
      <p:sp>
        <p:nvSpPr>
          <p:cNvPr id="185" name="TextBox 184"/>
          <p:cNvSpPr txBox="1"/>
          <p:nvPr/>
        </p:nvSpPr>
        <p:spPr>
          <a:xfrm>
            <a:off x="2214546" y="142852"/>
            <a:ext cx="642942" cy="369332"/>
          </a:xfrm>
          <a:prstGeom prst="rect">
            <a:avLst/>
          </a:prstGeom>
          <a:noFill/>
        </p:spPr>
        <p:txBody>
          <a:bodyPr wrap="square" rtlCol="0">
            <a:spAutoFit/>
          </a:bodyPr>
          <a:lstStyle/>
          <a:p>
            <a:r>
              <a:rPr lang="pt-BR" b="1" dirty="0" smtClean="0"/>
              <a:t>14</a:t>
            </a:r>
            <a:endParaRPr lang="en-US" b="1" dirty="0"/>
          </a:p>
        </p:txBody>
      </p:sp>
      <p:sp>
        <p:nvSpPr>
          <p:cNvPr id="186" name="TextBox 185"/>
          <p:cNvSpPr txBox="1"/>
          <p:nvPr/>
        </p:nvSpPr>
        <p:spPr>
          <a:xfrm>
            <a:off x="2714612" y="142852"/>
            <a:ext cx="642942" cy="369332"/>
          </a:xfrm>
          <a:prstGeom prst="rect">
            <a:avLst/>
          </a:prstGeom>
          <a:noFill/>
        </p:spPr>
        <p:txBody>
          <a:bodyPr wrap="square" rtlCol="0">
            <a:spAutoFit/>
          </a:bodyPr>
          <a:lstStyle/>
          <a:p>
            <a:r>
              <a:rPr lang="pt-BR" b="1" dirty="0" smtClean="0"/>
              <a:t>15</a:t>
            </a:r>
            <a:endParaRPr lang="en-US" b="1" dirty="0"/>
          </a:p>
        </p:txBody>
      </p:sp>
      <p:sp>
        <p:nvSpPr>
          <p:cNvPr id="187" name="TextBox 186"/>
          <p:cNvSpPr txBox="1"/>
          <p:nvPr/>
        </p:nvSpPr>
        <p:spPr>
          <a:xfrm>
            <a:off x="357158" y="571480"/>
            <a:ext cx="142876" cy="369332"/>
          </a:xfrm>
          <a:prstGeom prst="rect">
            <a:avLst/>
          </a:prstGeom>
          <a:noFill/>
        </p:spPr>
        <p:txBody>
          <a:bodyPr wrap="square" rtlCol="0">
            <a:spAutoFit/>
          </a:bodyPr>
          <a:lstStyle/>
          <a:p>
            <a:r>
              <a:rPr lang="pt-BR" b="1" dirty="0" smtClean="0"/>
              <a:t>1</a:t>
            </a:r>
            <a:endParaRPr lang="en-US" b="1" dirty="0"/>
          </a:p>
        </p:txBody>
      </p:sp>
      <p:sp>
        <p:nvSpPr>
          <p:cNvPr id="188" name="TextBox 187"/>
          <p:cNvSpPr txBox="1"/>
          <p:nvPr/>
        </p:nvSpPr>
        <p:spPr>
          <a:xfrm>
            <a:off x="857224" y="571480"/>
            <a:ext cx="142876" cy="369332"/>
          </a:xfrm>
          <a:prstGeom prst="rect">
            <a:avLst/>
          </a:prstGeom>
          <a:noFill/>
        </p:spPr>
        <p:txBody>
          <a:bodyPr wrap="square" rtlCol="0">
            <a:spAutoFit/>
          </a:bodyPr>
          <a:lstStyle/>
          <a:p>
            <a:r>
              <a:rPr lang="pt-BR" b="1" dirty="0" smtClean="0"/>
              <a:t>2</a:t>
            </a:r>
            <a:endParaRPr lang="en-US" b="1" dirty="0"/>
          </a:p>
        </p:txBody>
      </p:sp>
      <p:sp>
        <p:nvSpPr>
          <p:cNvPr id="189" name="TextBox 188"/>
          <p:cNvSpPr txBox="1"/>
          <p:nvPr/>
        </p:nvSpPr>
        <p:spPr>
          <a:xfrm>
            <a:off x="1357290" y="571480"/>
            <a:ext cx="142876" cy="369332"/>
          </a:xfrm>
          <a:prstGeom prst="rect">
            <a:avLst/>
          </a:prstGeom>
          <a:noFill/>
        </p:spPr>
        <p:txBody>
          <a:bodyPr wrap="square" rtlCol="0">
            <a:spAutoFit/>
          </a:bodyPr>
          <a:lstStyle/>
          <a:p>
            <a:r>
              <a:rPr lang="pt-BR" b="1" dirty="0" smtClean="0"/>
              <a:t>3</a:t>
            </a:r>
            <a:endParaRPr lang="en-US" b="1" dirty="0"/>
          </a:p>
        </p:txBody>
      </p:sp>
      <p:sp>
        <p:nvSpPr>
          <p:cNvPr id="190" name="TextBox 189"/>
          <p:cNvSpPr txBox="1"/>
          <p:nvPr/>
        </p:nvSpPr>
        <p:spPr>
          <a:xfrm>
            <a:off x="1857356" y="571480"/>
            <a:ext cx="142876" cy="369332"/>
          </a:xfrm>
          <a:prstGeom prst="rect">
            <a:avLst/>
          </a:prstGeom>
          <a:noFill/>
        </p:spPr>
        <p:txBody>
          <a:bodyPr wrap="square" rtlCol="0">
            <a:spAutoFit/>
          </a:bodyPr>
          <a:lstStyle/>
          <a:p>
            <a:r>
              <a:rPr lang="pt-BR" b="1" dirty="0" smtClean="0"/>
              <a:t>4</a:t>
            </a:r>
            <a:endParaRPr lang="en-US" b="1" dirty="0"/>
          </a:p>
        </p:txBody>
      </p:sp>
      <p:sp>
        <p:nvSpPr>
          <p:cNvPr id="191" name="TextBox 190"/>
          <p:cNvSpPr txBox="1"/>
          <p:nvPr/>
        </p:nvSpPr>
        <p:spPr>
          <a:xfrm>
            <a:off x="571472" y="345024"/>
            <a:ext cx="142876" cy="369332"/>
          </a:xfrm>
          <a:prstGeom prst="rect">
            <a:avLst/>
          </a:prstGeom>
          <a:noFill/>
        </p:spPr>
        <p:txBody>
          <a:bodyPr wrap="square" rtlCol="0">
            <a:spAutoFit/>
          </a:bodyPr>
          <a:lstStyle/>
          <a:p>
            <a:r>
              <a:rPr lang="pt-BR" b="1" dirty="0" smtClean="0"/>
              <a:t>6</a:t>
            </a:r>
            <a:endParaRPr lang="en-US" b="1" dirty="0"/>
          </a:p>
        </p:txBody>
      </p:sp>
      <p:sp>
        <p:nvSpPr>
          <p:cNvPr id="192" name="TextBox 191"/>
          <p:cNvSpPr txBox="1"/>
          <p:nvPr/>
        </p:nvSpPr>
        <p:spPr>
          <a:xfrm>
            <a:off x="2357422" y="571480"/>
            <a:ext cx="142876" cy="369332"/>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pt-BR" b="1" dirty="0" smtClean="0"/>
              <a:t>5</a:t>
            </a:r>
            <a:endParaRPr lang="en-US" b="1" dirty="0"/>
          </a:p>
        </p:txBody>
      </p:sp>
      <p:sp>
        <p:nvSpPr>
          <p:cNvPr id="193" name="TextBox 192"/>
          <p:cNvSpPr txBox="1"/>
          <p:nvPr/>
        </p:nvSpPr>
        <p:spPr>
          <a:xfrm>
            <a:off x="1071538" y="357166"/>
            <a:ext cx="142876" cy="369332"/>
          </a:xfrm>
          <a:prstGeom prst="rect">
            <a:avLst/>
          </a:prstGeom>
          <a:noFill/>
        </p:spPr>
        <p:txBody>
          <a:bodyPr wrap="square" rtlCol="0">
            <a:spAutoFit/>
          </a:bodyPr>
          <a:lstStyle/>
          <a:p>
            <a:r>
              <a:rPr lang="pt-BR" b="1" dirty="0" smtClean="0"/>
              <a:t>7</a:t>
            </a:r>
            <a:endParaRPr lang="en-US" b="1" dirty="0"/>
          </a:p>
        </p:txBody>
      </p:sp>
      <p:sp>
        <p:nvSpPr>
          <p:cNvPr id="194" name="TextBox 193"/>
          <p:cNvSpPr txBox="1"/>
          <p:nvPr/>
        </p:nvSpPr>
        <p:spPr>
          <a:xfrm>
            <a:off x="2071670" y="357166"/>
            <a:ext cx="142876" cy="369332"/>
          </a:xfrm>
          <a:prstGeom prst="rect">
            <a:avLst/>
          </a:prstGeom>
          <a:noFill/>
        </p:spPr>
        <p:txBody>
          <a:bodyPr wrap="square" rtlCol="0">
            <a:spAutoFit/>
          </a:bodyPr>
          <a:lstStyle/>
          <a:p>
            <a:r>
              <a:rPr lang="pt-BR" b="1" dirty="0" smtClean="0"/>
              <a:t>9</a:t>
            </a:r>
            <a:endParaRPr lang="en-US" b="1" dirty="0"/>
          </a:p>
        </p:txBody>
      </p:sp>
      <p:sp>
        <p:nvSpPr>
          <p:cNvPr id="195" name="TextBox 194"/>
          <p:cNvSpPr txBox="1"/>
          <p:nvPr/>
        </p:nvSpPr>
        <p:spPr>
          <a:xfrm>
            <a:off x="1571604" y="357166"/>
            <a:ext cx="142876" cy="369332"/>
          </a:xfrm>
          <a:prstGeom prst="rect">
            <a:avLst/>
          </a:prstGeom>
          <a:noFill/>
        </p:spPr>
        <p:txBody>
          <a:bodyPr wrap="square" rtlCol="0">
            <a:spAutoFit/>
          </a:bodyPr>
          <a:lstStyle/>
          <a:p>
            <a:r>
              <a:rPr lang="pt-BR" b="1" dirty="0" smtClean="0"/>
              <a:t>8</a:t>
            </a:r>
            <a:endParaRPr lang="en-US" b="1" dirty="0"/>
          </a:p>
        </p:txBody>
      </p:sp>
      <p:sp>
        <p:nvSpPr>
          <p:cNvPr id="196" name="TextBox 195"/>
          <p:cNvSpPr txBox="1"/>
          <p:nvPr/>
        </p:nvSpPr>
        <p:spPr>
          <a:xfrm>
            <a:off x="2500298" y="357166"/>
            <a:ext cx="642942" cy="369332"/>
          </a:xfrm>
          <a:prstGeom prst="rect">
            <a:avLst/>
          </a:prstGeom>
          <a:noFill/>
        </p:spPr>
        <p:txBody>
          <a:bodyPr wrap="square" rtlCol="0">
            <a:spAutoFit/>
          </a:bodyPr>
          <a:lstStyle/>
          <a:p>
            <a:r>
              <a:rPr lang="pt-BR" b="1" dirty="0" smtClean="0"/>
              <a:t>10</a:t>
            </a:r>
            <a:endParaRPr lang="en-US" b="1" dirty="0"/>
          </a:p>
        </p:txBody>
      </p:sp>
      <p:sp>
        <p:nvSpPr>
          <p:cNvPr id="148" name="TextBox 147"/>
          <p:cNvSpPr txBox="1"/>
          <p:nvPr/>
        </p:nvSpPr>
        <p:spPr>
          <a:xfrm>
            <a:off x="2071670" y="3477284"/>
            <a:ext cx="3429024" cy="369332"/>
          </a:xfrm>
          <a:prstGeom prst="rect">
            <a:avLst/>
          </a:prstGeom>
          <a:noFill/>
        </p:spPr>
        <p:txBody>
          <a:bodyPr wrap="square" rtlCol="0">
            <a:spAutoFit/>
          </a:bodyPr>
          <a:lstStyle/>
          <a:p>
            <a:r>
              <a:rPr lang="pt-BR" dirty="0" smtClean="0">
                <a:latin typeface="Arial Black" pitchFamily="34" charset="0"/>
              </a:rPr>
              <a:t>Ex: 15 MVA/KM²</a:t>
            </a:r>
            <a:endParaRPr lang="en-US" dirty="0">
              <a:latin typeface="Arial Black" pitchFamily="34" charset="0"/>
            </a:endParaRPr>
          </a:p>
        </p:txBody>
      </p:sp>
      <p:cxnSp>
        <p:nvCxnSpPr>
          <p:cNvPr id="150" name="Straight Connector 149"/>
          <p:cNvCxnSpPr/>
          <p:nvPr/>
        </p:nvCxnSpPr>
        <p:spPr>
          <a:xfrm>
            <a:off x="71438" y="1285860"/>
            <a:ext cx="2643174" cy="1588"/>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98" name="Straight Connector 197"/>
          <p:cNvCxnSpPr/>
          <p:nvPr/>
        </p:nvCxnSpPr>
        <p:spPr>
          <a:xfrm rot="5400000">
            <a:off x="2786050" y="571480"/>
            <a:ext cx="714380" cy="71438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03" name="TextBox 202"/>
          <p:cNvSpPr txBox="1"/>
          <p:nvPr/>
        </p:nvSpPr>
        <p:spPr>
          <a:xfrm>
            <a:off x="1000100" y="1263835"/>
            <a:ext cx="1500198" cy="307777"/>
          </a:xfrm>
          <a:prstGeom prst="rect">
            <a:avLst/>
          </a:prstGeom>
          <a:noFill/>
        </p:spPr>
        <p:txBody>
          <a:bodyPr wrap="square" rtlCol="0">
            <a:spAutoFit/>
          </a:bodyPr>
          <a:lstStyle/>
          <a:p>
            <a:r>
              <a:rPr lang="pt-BR" sz="1400" b="1" dirty="0" smtClean="0"/>
              <a:t>1 KM</a:t>
            </a:r>
            <a:endParaRPr lang="en-US" sz="1400" b="1" dirty="0"/>
          </a:p>
        </p:txBody>
      </p:sp>
      <p:sp>
        <p:nvSpPr>
          <p:cNvPr id="204" name="TextBox 203"/>
          <p:cNvSpPr txBox="1"/>
          <p:nvPr/>
        </p:nvSpPr>
        <p:spPr>
          <a:xfrm>
            <a:off x="3143240" y="763769"/>
            <a:ext cx="1500198" cy="307777"/>
          </a:xfrm>
          <a:prstGeom prst="rect">
            <a:avLst/>
          </a:prstGeom>
          <a:noFill/>
        </p:spPr>
        <p:txBody>
          <a:bodyPr wrap="square" rtlCol="0">
            <a:spAutoFit/>
          </a:bodyPr>
          <a:lstStyle/>
          <a:p>
            <a:r>
              <a:rPr lang="pt-BR" sz="1400" b="1" dirty="0" smtClean="0"/>
              <a:t>1 KM</a:t>
            </a:r>
            <a:endParaRPr lang="en-US" sz="1400" b="1" dirty="0"/>
          </a:p>
        </p:txBody>
      </p:sp>
      <p:sp>
        <p:nvSpPr>
          <p:cNvPr id="199" name="Content Placeholder 2"/>
          <p:cNvSpPr txBox="1">
            <a:spLocks/>
          </p:cNvSpPr>
          <p:nvPr/>
        </p:nvSpPr>
        <p:spPr>
          <a:xfrm>
            <a:off x="1928826" y="1357298"/>
            <a:ext cx="8215338" cy="500066"/>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Char char=""/>
              <a:tabLst/>
              <a:defRPr/>
            </a:pPr>
            <a:endParaRPr kumimoji="0" lang="pt-BR" b="1"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None/>
              <a:tabLst/>
              <a:defRPr/>
            </a:pPr>
            <a:endParaRPr kumimoji="0" lang="pt-BR" b="1"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None/>
              <a:tabLst/>
              <a:defRPr/>
            </a:pPr>
            <a:endParaRPr kumimoji="0" lang="pt-BR" b="1"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274320" indent="-274320">
              <a:spcBef>
                <a:spcPts val="600"/>
              </a:spcBef>
              <a:buClr>
                <a:srgbClr val="727CA3"/>
              </a:buClr>
              <a:buSzPct val="76000"/>
              <a:defRPr/>
            </a:pPr>
            <a:r>
              <a:rPr kumimoji="0" lang="pt-BR" b="1" i="0" u="none" strike="noStrike" kern="1200" cap="none" spc="0" normalizeH="0" baseline="0" noProof="0" dirty="0" smtClean="0">
                <a:ln>
                  <a:noFill/>
                </a:ln>
                <a:effectLst/>
                <a:uLnTx/>
                <a:uFillTx/>
                <a:latin typeface="Gill Sans MT"/>
                <a:ea typeface="+mn-ea"/>
                <a:cs typeface="+mn-cs"/>
              </a:rPr>
              <a:t>QUOCIENTE = DEMANDA MÁXIMA DA CARGA</a:t>
            </a:r>
            <a:r>
              <a:rPr lang="en-US" b="1" dirty="0" smtClean="0"/>
              <a:t>÷</a:t>
            </a:r>
            <a:r>
              <a:rPr kumimoji="0" lang="pt-BR" b="1" i="0" u="none" strike="noStrike" kern="1200" cap="none" spc="0" normalizeH="0" baseline="0" noProof="0" dirty="0" smtClean="0">
                <a:ln>
                  <a:noFill/>
                </a:ln>
                <a:effectLst/>
                <a:uLnTx/>
                <a:uFillTx/>
                <a:latin typeface="Gill Sans MT"/>
                <a:ea typeface="+mn-ea"/>
                <a:cs typeface="+mn-cs"/>
              </a:rPr>
              <a:t>ÁREA SERVIDA</a:t>
            </a: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0" lang="pt-BR" b="1" i="0" u="none" strike="noStrike" kern="1200" cap="none" spc="0" normalizeH="0" baseline="0" noProof="0" dirty="0" smtClean="0">
                <a:ln>
                  <a:noFill/>
                </a:ln>
                <a:solidFill>
                  <a:srgbClr val="9FB8CD">
                    <a:lumMod val="50000"/>
                  </a:srgbClr>
                </a:solidFill>
                <a:effectLst/>
                <a:uLnTx/>
                <a:uFillTx/>
                <a:latin typeface="Gill Sans MT"/>
                <a:ea typeface="+mn-ea"/>
                <a:cs typeface="+mn-cs"/>
              </a:rPr>
              <a:t>        Kva/m²  </a:t>
            </a:r>
            <a:r>
              <a:rPr kumimoji="0" lang="pt-BR" b="1" i="0" u="none" strike="noStrike" kern="1200" cap="none" spc="0" normalizeH="0" baseline="0" noProof="0" dirty="0" smtClean="0">
                <a:ln>
                  <a:noFill/>
                </a:ln>
                <a:solidFill>
                  <a:sysClr val="windowText" lastClr="000000"/>
                </a:solidFill>
                <a:effectLst/>
                <a:uLnTx/>
                <a:uFillTx/>
                <a:latin typeface="Gill Sans MT"/>
                <a:ea typeface="+mn-ea"/>
                <a:cs typeface="+mn-cs"/>
              </a:rPr>
              <a:t>                             </a:t>
            </a:r>
            <a:r>
              <a:rPr kumimoji="0" lang="pt-BR" b="1" i="0" u="none" strike="noStrike" kern="1200" cap="none" spc="0" normalizeH="0" baseline="0" noProof="0" dirty="0" smtClean="0">
                <a:ln>
                  <a:noFill/>
                </a:ln>
                <a:solidFill>
                  <a:srgbClr val="D2DA7A">
                    <a:lumMod val="50000"/>
                  </a:srgbClr>
                </a:solidFill>
                <a:effectLst/>
                <a:uLnTx/>
                <a:uFillTx/>
                <a:latin typeface="Gill Sans MT"/>
                <a:ea typeface="+mn-ea"/>
                <a:cs typeface="+mn-cs"/>
              </a:rPr>
              <a:t>Kva</a:t>
            </a:r>
            <a:r>
              <a:rPr kumimoji="0" lang="pt-BR" b="1" i="0" u="none" strike="noStrike" kern="1200" cap="none" spc="0" normalizeH="0" baseline="0" noProof="0" dirty="0" smtClean="0">
                <a:ln>
                  <a:noFill/>
                </a:ln>
                <a:solidFill>
                  <a:sysClr val="windowText" lastClr="000000"/>
                </a:solidFill>
                <a:effectLst/>
                <a:uLnTx/>
                <a:uFillTx/>
                <a:latin typeface="Gill Sans MT"/>
                <a:ea typeface="+mn-ea"/>
                <a:cs typeface="+mn-cs"/>
              </a:rPr>
              <a:t>                                     </a:t>
            </a:r>
            <a:r>
              <a:rPr kumimoji="0" lang="pt-BR" b="1" i="0" u="none" strike="noStrike" kern="1200" cap="none" spc="0" normalizeH="0" baseline="0" noProof="0" dirty="0" smtClean="0">
                <a:ln>
                  <a:noFill/>
                </a:ln>
                <a:solidFill>
                  <a:srgbClr val="B88472">
                    <a:lumMod val="50000"/>
                  </a:srgbClr>
                </a:solidFill>
                <a:effectLst/>
                <a:uLnTx/>
                <a:uFillTx/>
                <a:latin typeface="Gill Sans MT"/>
                <a:ea typeface="+mn-ea"/>
                <a:cs typeface="+mn-cs"/>
              </a:rPr>
              <a:t>m²</a:t>
            </a:r>
            <a:endParaRPr kumimoji="0" lang="en-US" sz="2800" b="1" i="0" u="none" strike="noStrike" kern="1200" cap="none" spc="0" normalizeH="0" baseline="0" noProof="0" dirty="0">
              <a:ln>
                <a:noFill/>
              </a:ln>
              <a:solidFill>
                <a:srgbClr val="B88472">
                  <a:lumMod val="50000"/>
                </a:srgbClr>
              </a:solidFill>
              <a:effectLst/>
              <a:uLnTx/>
              <a:uFillTx/>
              <a:latin typeface="Gill Sans M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Text Placeholder 2"/>
          <p:cNvSpPr>
            <a:spLocks noGrp="1"/>
          </p:cNvSpPr>
          <p:nvPr>
            <p:ph type="body" idx="1"/>
          </p:nvPr>
        </p:nvSpPr>
        <p:spPr>
          <a:xfrm>
            <a:off x="457200" y="1285875"/>
            <a:ext cx="7829576" cy="685800"/>
          </a:xfrm>
        </p:spPr>
        <p:txBody>
          <a:bodyPr anchor="ctr"/>
          <a:lstStyle/>
          <a:p>
            <a:pPr algn="ctr"/>
            <a:r>
              <a:rPr lang="pt-BR" dirty="0" smtClean="0">
                <a:solidFill>
                  <a:schemeClr val="accent2">
                    <a:lumMod val="75000"/>
                  </a:schemeClr>
                </a:solidFill>
                <a:effectLst>
                  <a:outerShdw blurRad="38100" dist="38100" dir="2700000" algn="tl">
                    <a:srgbClr val="000000">
                      <a:alpha val="43137"/>
                    </a:srgbClr>
                  </a:outerShdw>
                </a:effectLst>
              </a:rPr>
              <a:t>SISTEMA SUBTERRÂNEO</a:t>
            </a:r>
            <a:endParaRPr lang="en-US" dirty="0">
              <a:solidFill>
                <a:schemeClr val="accent2">
                  <a:lumMod val="75000"/>
                </a:schemeClr>
              </a:solidFill>
            </a:endParaRPr>
          </a:p>
        </p:txBody>
      </p:sp>
      <p:sp>
        <p:nvSpPr>
          <p:cNvPr id="5" name="Content Placeholder 4"/>
          <p:cNvSpPr>
            <a:spLocks noGrp="1"/>
          </p:cNvSpPr>
          <p:nvPr>
            <p:ph sz="quarter" idx="2"/>
          </p:nvPr>
        </p:nvSpPr>
        <p:spPr/>
        <p:txBody>
          <a:bodyPr>
            <a:normAutofit/>
          </a:bodyPr>
          <a:lstStyle/>
          <a:p>
            <a:r>
              <a:rPr lang="pt-BR" sz="2400" b="1" dirty="0" smtClean="0"/>
              <a:t>CABO IPCC 600V 250Kcm</a:t>
            </a:r>
            <a:endParaRPr lang="en-US" sz="2400" b="1" dirty="0"/>
          </a:p>
        </p:txBody>
      </p:sp>
      <p:sp>
        <p:nvSpPr>
          <p:cNvPr id="6" name="Content Placeholder 5"/>
          <p:cNvSpPr>
            <a:spLocks noGrp="1"/>
          </p:cNvSpPr>
          <p:nvPr>
            <p:ph sz="quarter" idx="4"/>
          </p:nvPr>
        </p:nvSpPr>
        <p:spPr/>
        <p:txBody>
          <a:bodyPr>
            <a:normAutofit/>
          </a:bodyPr>
          <a:lstStyle/>
          <a:p>
            <a:r>
              <a:rPr lang="pt-BR" sz="2000" b="1" dirty="0" smtClean="0"/>
              <a:t>CABOS XLPE MT e BT (15kV, BT e MT)</a:t>
            </a:r>
            <a:endParaRPr lang="en-US" sz="2000" b="1" dirty="0" smtClean="0"/>
          </a:p>
        </p:txBody>
      </p:sp>
      <p:pic>
        <p:nvPicPr>
          <p:cNvPr id="78850" name="Picture 2" descr="C:\Users\David\Desktop\Slides_Palestra_5_agosto\B34__034_Re.jpg"/>
          <p:cNvPicPr>
            <a:picLocks noChangeAspect="1" noChangeArrowheads="1"/>
          </p:cNvPicPr>
          <p:nvPr/>
        </p:nvPicPr>
        <p:blipFill>
          <a:blip r:embed="rId2"/>
          <a:srcRect/>
          <a:stretch>
            <a:fillRect/>
          </a:stretch>
        </p:blipFill>
        <p:spPr bwMode="auto">
          <a:xfrm>
            <a:off x="357158" y="2928934"/>
            <a:ext cx="4086229" cy="2735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1" name="Picture 3" descr="C:\Users\David\Desktop\Slides_Palestra_5_agosto\B28__028_re.jpg"/>
          <p:cNvPicPr>
            <a:picLocks noChangeAspect="1" noChangeArrowheads="1"/>
          </p:cNvPicPr>
          <p:nvPr/>
        </p:nvPicPr>
        <p:blipFill>
          <a:blip r:embed="rId3"/>
          <a:srcRect/>
          <a:stretch>
            <a:fillRect/>
          </a:stretch>
        </p:blipFill>
        <p:spPr bwMode="auto">
          <a:xfrm>
            <a:off x="4643438" y="2928934"/>
            <a:ext cx="4111065"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Text Placeholder 2"/>
          <p:cNvSpPr>
            <a:spLocks noGrp="1"/>
          </p:cNvSpPr>
          <p:nvPr>
            <p:ph type="body" idx="1"/>
          </p:nvPr>
        </p:nvSpPr>
        <p:spPr>
          <a:xfrm>
            <a:off x="457200" y="1285875"/>
            <a:ext cx="7829576" cy="685800"/>
          </a:xfrm>
        </p:spPr>
        <p:txBody>
          <a:bodyPr anchor="ctr"/>
          <a:lstStyle/>
          <a:p>
            <a:pPr algn="ctr"/>
            <a:r>
              <a:rPr lang="pt-BR" dirty="0" smtClean="0">
                <a:solidFill>
                  <a:schemeClr val="accent2">
                    <a:lumMod val="75000"/>
                  </a:schemeClr>
                </a:solidFill>
                <a:effectLst>
                  <a:outerShdw blurRad="38100" dist="38100" dir="2700000" algn="tl">
                    <a:srgbClr val="000000">
                      <a:alpha val="43137"/>
                    </a:srgbClr>
                  </a:outerShdw>
                </a:effectLst>
              </a:rPr>
              <a:t>SISTEMA SUBTERRÂNEO</a:t>
            </a:r>
          </a:p>
          <a:p>
            <a:pPr algn="ctr"/>
            <a:r>
              <a:rPr lang="pt-BR" sz="2000" dirty="0" smtClean="0">
                <a:solidFill>
                  <a:schemeClr val="tx1"/>
                </a:solidFill>
                <a:effectLst>
                  <a:outerShdw blurRad="38100" dist="38100" dir="2700000" algn="tl">
                    <a:srgbClr val="000000">
                      <a:alpha val="43137"/>
                    </a:srgbClr>
                  </a:outerShdw>
                </a:effectLst>
              </a:rPr>
              <a:t>CÂMARAS TRANSFORMADORAS</a:t>
            </a:r>
            <a:endParaRPr lang="en-US" sz="2000" dirty="0">
              <a:solidFill>
                <a:schemeClr val="tx1"/>
              </a:solidFill>
            </a:endParaRPr>
          </a:p>
        </p:txBody>
      </p:sp>
      <p:sp>
        <p:nvSpPr>
          <p:cNvPr id="5" name="Content Placeholder 4"/>
          <p:cNvSpPr>
            <a:spLocks noGrp="1"/>
          </p:cNvSpPr>
          <p:nvPr>
            <p:ph sz="quarter" idx="2"/>
          </p:nvPr>
        </p:nvSpPr>
        <p:spPr/>
        <p:txBody>
          <a:bodyPr>
            <a:normAutofit/>
          </a:bodyPr>
          <a:lstStyle/>
          <a:p>
            <a:r>
              <a:rPr lang="pt-BR" sz="2400" b="1" dirty="0" smtClean="0"/>
              <a:t>PROJETO</a:t>
            </a:r>
            <a:endParaRPr lang="en-US" sz="2400" b="1" dirty="0"/>
          </a:p>
        </p:txBody>
      </p:sp>
      <p:sp>
        <p:nvSpPr>
          <p:cNvPr id="6" name="Content Placeholder 5"/>
          <p:cNvSpPr>
            <a:spLocks noGrp="1"/>
          </p:cNvSpPr>
          <p:nvPr>
            <p:ph sz="quarter" idx="4"/>
          </p:nvPr>
        </p:nvSpPr>
        <p:spPr/>
        <p:txBody>
          <a:bodyPr>
            <a:normAutofit/>
          </a:bodyPr>
          <a:lstStyle/>
          <a:p>
            <a:r>
              <a:rPr lang="pt-BR" sz="2000" b="1" dirty="0" smtClean="0"/>
              <a:t>POSIÇÃO CT EM PRÉDIO</a:t>
            </a:r>
            <a:endParaRPr lang="en-US" sz="2000" b="1" dirty="0" smtClean="0"/>
          </a:p>
        </p:txBody>
      </p:sp>
      <p:pic>
        <p:nvPicPr>
          <p:cNvPr id="78850" name="Picture 2" descr="C:\Users\David\Desktop\Slides_Palestra_5_agosto\B34__034_Re.jpg"/>
          <p:cNvPicPr>
            <a:picLocks noChangeAspect="1" noChangeArrowheads="1"/>
          </p:cNvPicPr>
          <p:nvPr/>
        </p:nvPicPr>
        <p:blipFill>
          <a:blip r:embed="rId2"/>
          <a:stretch>
            <a:fillRect/>
          </a:stretch>
        </p:blipFill>
        <p:spPr bwMode="auto">
          <a:xfrm>
            <a:off x="359795" y="2928934"/>
            <a:ext cx="3783578" cy="2735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1" name="Picture 3" descr="C:\Users\David\Desktop\Slides_Palestra_5_agosto\B28__028_re.jpg"/>
          <p:cNvPicPr>
            <a:picLocks noChangeAspect="1" noChangeArrowheads="1"/>
          </p:cNvPicPr>
          <p:nvPr/>
        </p:nvPicPr>
        <p:blipFill>
          <a:blip r:embed="rId3"/>
          <a:stretch>
            <a:fillRect/>
          </a:stretch>
        </p:blipFill>
        <p:spPr bwMode="auto">
          <a:xfrm>
            <a:off x="4786314" y="2928934"/>
            <a:ext cx="3714776"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Content Placeholder 2"/>
          <p:cNvSpPr>
            <a:spLocks noGrp="1"/>
          </p:cNvSpPr>
          <p:nvPr>
            <p:ph sz="quarter" idx="1"/>
          </p:nvPr>
        </p:nvSpPr>
        <p:spPr/>
        <p:txBody>
          <a:bodyPr/>
          <a:lstStyle/>
          <a:p>
            <a:r>
              <a:rPr lang="pt-BR" dirty="0" smtClean="0">
                <a:effectLst>
                  <a:outerShdw blurRad="38100" dist="38100" dir="2700000" algn="tl">
                    <a:srgbClr val="000000">
                      <a:alpha val="43137"/>
                    </a:srgbClr>
                  </a:outerShdw>
                </a:effectLst>
              </a:rPr>
              <a:t>TRANSFORMADORES SUBTERRÂNEOS</a:t>
            </a:r>
          </a:p>
          <a:p>
            <a:endParaRPr lang="pt-BR" dirty="0" smtClean="0"/>
          </a:p>
          <a:p>
            <a:r>
              <a:rPr lang="pt-BR" b="1" dirty="0" smtClean="0">
                <a:solidFill>
                  <a:schemeClr val="bg1">
                    <a:lumMod val="50000"/>
                  </a:schemeClr>
                </a:solidFill>
              </a:rPr>
              <a:t>3x100 monofásicos, delta/Y, 300kVA, 3,8kV/208-120V;</a:t>
            </a:r>
          </a:p>
          <a:p>
            <a:pPr>
              <a:buNone/>
            </a:pPr>
            <a:endParaRPr lang="en-US" dirty="0" smtClean="0"/>
          </a:p>
          <a:p>
            <a:r>
              <a:rPr lang="pt-BR" b="1" u="sng" dirty="0" smtClean="0"/>
              <a:t>Evolução</a:t>
            </a:r>
            <a:r>
              <a:rPr lang="pt-BR" b="1" dirty="0" smtClean="0"/>
              <a:t>: 300kVA 3,8kV trifásicos/ delta/Y, 3,8kV/208-120V; 500kVA, trifásicos, delta/Y, 20kV/208-120V; 750kVA (idem); 1000kVA (idem); 2000kVA</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3" name="Text Placeholder 2"/>
          <p:cNvSpPr>
            <a:spLocks noGrp="1"/>
          </p:cNvSpPr>
          <p:nvPr>
            <p:ph type="body" idx="1"/>
          </p:nvPr>
        </p:nvSpPr>
        <p:spPr>
          <a:xfrm>
            <a:off x="457200" y="1285875"/>
            <a:ext cx="7829576" cy="685800"/>
          </a:xfrm>
        </p:spPr>
        <p:txBody>
          <a:bodyPr anchor="ctr"/>
          <a:lstStyle/>
          <a:p>
            <a:pPr marL="274320" lvl="0" indent="-274320" algn="ctr">
              <a:buClr>
                <a:srgbClr val="727CA3"/>
              </a:buClr>
            </a:pPr>
            <a:r>
              <a:rPr lang="pt-BR" dirty="0" smtClean="0">
                <a:solidFill>
                  <a:schemeClr val="accent2">
                    <a:lumMod val="75000"/>
                  </a:schemeClr>
                </a:solidFill>
                <a:effectLst>
                  <a:outerShdw blurRad="38100" dist="38100" dir="2700000" algn="tl">
                    <a:srgbClr val="000000">
                      <a:alpha val="43137"/>
                    </a:srgbClr>
                  </a:outerShdw>
                </a:effectLst>
              </a:rPr>
              <a:t>  TRANSFORMADORES SUBTERRÂNEOS</a:t>
            </a:r>
          </a:p>
        </p:txBody>
      </p:sp>
      <p:sp>
        <p:nvSpPr>
          <p:cNvPr id="5" name="Content Placeholder 4"/>
          <p:cNvSpPr>
            <a:spLocks noGrp="1"/>
          </p:cNvSpPr>
          <p:nvPr>
            <p:ph sz="quarter" idx="2"/>
          </p:nvPr>
        </p:nvSpPr>
        <p:spPr>
          <a:xfrm>
            <a:off x="457200" y="1928802"/>
            <a:ext cx="7972452" cy="4038600"/>
          </a:xfrm>
        </p:spPr>
        <p:txBody>
          <a:bodyPr>
            <a:normAutofit/>
          </a:bodyPr>
          <a:lstStyle/>
          <a:p>
            <a:r>
              <a:rPr lang="pt-BR" sz="2000" b="1" dirty="0" smtClean="0"/>
              <a:t>COMPARAÇÃO DE UM 300kVA COM 3 DE 100 CADA</a:t>
            </a:r>
            <a:endParaRPr lang="en-US" sz="2000" b="1" dirty="0"/>
          </a:p>
        </p:txBody>
      </p:sp>
      <p:pic>
        <p:nvPicPr>
          <p:cNvPr id="78850" name="Picture 2" descr="C:\Users\David\Desktop\Slides_Palestra_5_agosto\B34__034_Re.jpg"/>
          <p:cNvPicPr>
            <a:picLocks noChangeAspect="1" noChangeArrowheads="1"/>
          </p:cNvPicPr>
          <p:nvPr/>
        </p:nvPicPr>
        <p:blipFill>
          <a:blip r:embed="rId2"/>
          <a:stretch>
            <a:fillRect/>
          </a:stretch>
        </p:blipFill>
        <p:spPr bwMode="auto">
          <a:xfrm>
            <a:off x="1643042" y="2428868"/>
            <a:ext cx="5400051" cy="3667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5" name="Content Placeholder 4"/>
          <p:cNvSpPr>
            <a:spLocks noGrp="1"/>
          </p:cNvSpPr>
          <p:nvPr>
            <p:ph sz="quarter" idx="2"/>
          </p:nvPr>
        </p:nvSpPr>
        <p:spPr/>
        <p:txBody>
          <a:bodyPr>
            <a:normAutofit/>
          </a:bodyPr>
          <a:lstStyle/>
          <a:p>
            <a:r>
              <a:rPr lang="pt-BR" sz="2000" b="1" dirty="0" smtClean="0"/>
              <a:t>TRAFO DE 300kVA</a:t>
            </a:r>
            <a:endParaRPr lang="en-US" sz="2000" b="1" dirty="0"/>
          </a:p>
        </p:txBody>
      </p:sp>
      <p:pic>
        <p:nvPicPr>
          <p:cNvPr id="78850" name="Picture 2" descr="C:\Users\David\Desktop\Slides_Palestra_5_agosto\B34__034_Re.jpg"/>
          <p:cNvPicPr>
            <a:picLocks noChangeAspect="1" noChangeArrowheads="1"/>
          </p:cNvPicPr>
          <p:nvPr/>
        </p:nvPicPr>
        <p:blipFill>
          <a:blip r:embed="rId2"/>
          <a:stretch>
            <a:fillRect/>
          </a:stretch>
        </p:blipFill>
        <p:spPr bwMode="auto">
          <a:xfrm>
            <a:off x="857225" y="2928934"/>
            <a:ext cx="3286148" cy="2735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1" name="Picture 3" descr="C:\Users\David\Desktop\Slides_Palestra_5_agosto\B28__028_re.jpg"/>
          <p:cNvPicPr>
            <a:picLocks noChangeAspect="1" noChangeArrowheads="1"/>
          </p:cNvPicPr>
          <p:nvPr/>
        </p:nvPicPr>
        <p:blipFill>
          <a:blip r:embed="rId3"/>
          <a:stretch>
            <a:fillRect/>
          </a:stretch>
        </p:blipFill>
        <p:spPr bwMode="auto">
          <a:xfrm>
            <a:off x="4643438" y="2928934"/>
            <a:ext cx="3357586"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2"/>
          <p:cNvSpPr>
            <a:spLocks noGrp="1"/>
          </p:cNvSpPr>
          <p:nvPr>
            <p:ph type="body" idx="1"/>
          </p:nvPr>
        </p:nvSpPr>
        <p:spPr>
          <a:xfrm>
            <a:off x="457200" y="1285875"/>
            <a:ext cx="7829576" cy="685800"/>
          </a:xfrm>
        </p:spPr>
        <p:txBody>
          <a:bodyPr anchor="ctr"/>
          <a:lstStyle/>
          <a:p>
            <a:pPr marL="274320" lvl="0" indent="-274320" algn="ctr">
              <a:buClr>
                <a:srgbClr val="727CA3"/>
              </a:buClr>
            </a:pPr>
            <a:r>
              <a:rPr lang="pt-BR" dirty="0" smtClean="0">
                <a:solidFill>
                  <a:schemeClr val="accent2">
                    <a:lumMod val="75000"/>
                  </a:schemeClr>
                </a:solidFill>
                <a:effectLst>
                  <a:outerShdw blurRad="38100" dist="38100" dir="2700000" algn="tl">
                    <a:srgbClr val="000000">
                      <a:alpha val="43137"/>
                    </a:srgbClr>
                  </a:outerShdw>
                </a:effectLst>
              </a:rPr>
              <a:t>  TRANSFORMADORES SUBTERRÂNEOS</a:t>
            </a:r>
          </a:p>
        </p:txBody>
      </p:sp>
      <p:sp>
        <p:nvSpPr>
          <p:cNvPr id="11" name="Content Placeholder 4"/>
          <p:cNvSpPr>
            <a:spLocks noGrp="1"/>
          </p:cNvSpPr>
          <p:nvPr>
            <p:ph sz="quarter" idx="2"/>
          </p:nvPr>
        </p:nvSpPr>
        <p:spPr>
          <a:xfrm>
            <a:off x="4676804" y="2143116"/>
            <a:ext cx="4038600" cy="4038600"/>
          </a:xfrm>
        </p:spPr>
        <p:txBody>
          <a:bodyPr>
            <a:normAutofit/>
          </a:bodyPr>
          <a:lstStyle/>
          <a:p>
            <a:r>
              <a:rPr lang="pt-BR" sz="2000" b="1" dirty="0" smtClean="0"/>
              <a:t>TRAFO DE 500kVA</a:t>
            </a:r>
            <a:endParaRPr lang="en-US" sz="20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5" name="Content Placeholder 4"/>
          <p:cNvSpPr>
            <a:spLocks noGrp="1"/>
          </p:cNvSpPr>
          <p:nvPr>
            <p:ph sz="quarter" idx="2"/>
          </p:nvPr>
        </p:nvSpPr>
        <p:spPr/>
        <p:txBody>
          <a:bodyPr>
            <a:normAutofit/>
          </a:bodyPr>
          <a:lstStyle/>
          <a:p>
            <a:r>
              <a:rPr lang="pt-BR" sz="2000" b="1" dirty="0" smtClean="0"/>
              <a:t>TRAFO DE 750kVA</a:t>
            </a:r>
            <a:endParaRPr lang="en-US" sz="2000" b="1" dirty="0"/>
          </a:p>
        </p:txBody>
      </p:sp>
      <p:pic>
        <p:nvPicPr>
          <p:cNvPr id="78850" name="Picture 2" descr="C:\Users\David\Desktop\Slides_Palestra_5_agosto\B34__034_Re.jpg"/>
          <p:cNvPicPr>
            <a:picLocks noChangeAspect="1" noChangeArrowheads="1"/>
          </p:cNvPicPr>
          <p:nvPr/>
        </p:nvPicPr>
        <p:blipFill>
          <a:blip r:embed="rId2"/>
          <a:stretch>
            <a:fillRect/>
          </a:stretch>
        </p:blipFill>
        <p:spPr bwMode="auto">
          <a:xfrm>
            <a:off x="4714876" y="2928934"/>
            <a:ext cx="3429024"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1" name="Picture 3" descr="C:\Users\David\Desktop\Slides_Palestra_5_agosto\B28__028_re.jpg"/>
          <p:cNvPicPr>
            <a:picLocks noChangeAspect="1" noChangeArrowheads="1"/>
          </p:cNvPicPr>
          <p:nvPr/>
        </p:nvPicPr>
        <p:blipFill>
          <a:blip r:embed="rId3"/>
          <a:stretch>
            <a:fillRect/>
          </a:stretch>
        </p:blipFill>
        <p:spPr bwMode="auto">
          <a:xfrm>
            <a:off x="714348" y="3000372"/>
            <a:ext cx="3357586"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2"/>
          <p:cNvSpPr>
            <a:spLocks noGrp="1"/>
          </p:cNvSpPr>
          <p:nvPr>
            <p:ph type="body" idx="1"/>
          </p:nvPr>
        </p:nvSpPr>
        <p:spPr>
          <a:xfrm>
            <a:off x="457200" y="1285875"/>
            <a:ext cx="7829576" cy="685800"/>
          </a:xfrm>
        </p:spPr>
        <p:txBody>
          <a:bodyPr anchor="ctr"/>
          <a:lstStyle/>
          <a:p>
            <a:pPr marL="274320" lvl="0" indent="-274320" algn="ctr">
              <a:buClr>
                <a:srgbClr val="727CA3"/>
              </a:buClr>
            </a:pPr>
            <a:r>
              <a:rPr lang="pt-BR" dirty="0" smtClean="0">
                <a:solidFill>
                  <a:schemeClr val="accent2">
                    <a:lumMod val="75000"/>
                  </a:schemeClr>
                </a:solidFill>
                <a:effectLst>
                  <a:outerShdw blurRad="38100" dist="38100" dir="2700000" algn="tl">
                    <a:srgbClr val="000000">
                      <a:alpha val="43137"/>
                    </a:srgbClr>
                  </a:outerShdw>
                </a:effectLst>
              </a:rPr>
              <a:t>  TRANSFORMADORES SUBTERRÂNEOS</a:t>
            </a:r>
          </a:p>
        </p:txBody>
      </p:sp>
      <p:sp>
        <p:nvSpPr>
          <p:cNvPr id="11" name="Content Placeholder 4"/>
          <p:cNvSpPr>
            <a:spLocks noGrp="1"/>
          </p:cNvSpPr>
          <p:nvPr>
            <p:ph sz="quarter" idx="2"/>
          </p:nvPr>
        </p:nvSpPr>
        <p:spPr>
          <a:xfrm>
            <a:off x="4676804" y="2143116"/>
            <a:ext cx="4038600" cy="4038600"/>
          </a:xfrm>
        </p:spPr>
        <p:txBody>
          <a:bodyPr>
            <a:normAutofit/>
          </a:bodyPr>
          <a:lstStyle/>
          <a:p>
            <a:r>
              <a:rPr lang="pt-BR" sz="2000" b="1" dirty="0" smtClean="0"/>
              <a:t>TRAFO DE 2000kVA</a:t>
            </a:r>
            <a:endParaRPr lang="en-US" sz="20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5" name="Content Placeholder 4"/>
          <p:cNvSpPr>
            <a:spLocks noGrp="1"/>
          </p:cNvSpPr>
          <p:nvPr>
            <p:ph sz="quarter" idx="2"/>
          </p:nvPr>
        </p:nvSpPr>
        <p:spPr>
          <a:xfrm>
            <a:off x="1528770" y="2000240"/>
            <a:ext cx="6115064" cy="4038600"/>
          </a:xfrm>
        </p:spPr>
        <p:txBody>
          <a:bodyPr>
            <a:normAutofit/>
          </a:bodyPr>
          <a:lstStyle/>
          <a:p>
            <a:pPr algn="ctr"/>
            <a:r>
              <a:rPr lang="pt-BR" sz="2000" b="1" dirty="0" smtClean="0"/>
              <a:t>Para resfriamento interno da CT</a:t>
            </a:r>
            <a:endParaRPr lang="en-US" sz="2000" b="1" dirty="0"/>
          </a:p>
        </p:txBody>
      </p:sp>
      <p:pic>
        <p:nvPicPr>
          <p:cNvPr id="78851" name="Picture 3" descr="C:\Users\David\Desktop\Slides_Palestra_5_agosto\B28__028_re.jpg"/>
          <p:cNvPicPr>
            <a:picLocks noChangeAspect="1" noChangeArrowheads="1"/>
          </p:cNvPicPr>
          <p:nvPr/>
        </p:nvPicPr>
        <p:blipFill>
          <a:blip r:embed="rId2"/>
          <a:stretch>
            <a:fillRect/>
          </a:stretch>
        </p:blipFill>
        <p:spPr bwMode="auto">
          <a:xfrm>
            <a:off x="1965849" y="2571744"/>
            <a:ext cx="5463671" cy="3657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2"/>
          <p:cNvSpPr>
            <a:spLocks noGrp="1"/>
          </p:cNvSpPr>
          <p:nvPr>
            <p:ph type="body" idx="1"/>
          </p:nvPr>
        </p:nvSpPr>
        <p:spPr>
          <a:xfrm>
            <a:off x="457200" y="1285875"/>
            <a:ext cx="7829576" cy="685800"/>
          </a:xfrm>
        </p:spPr>
        <p:txBody>
          <a:bodyPr anchor="ctr"/>
          <a:lstStyle/>
          <a:p>
            <a:pPr marL="274320" lvl="0" indent="-274320" algn="ctr">
              <a:buClr>
                <a:srgbClr val="727CA3"/>
              </a:buClr>
            </a:pPr>
            <a:r>
              <a:rPr lang="pt-BR" dirty="0" smtClean="0">
                <a:solidFill>
                  <a:schemeClr val="accent2">
                    <a:lumMod val="75000"/>
                  </a:schemeClr>
                </a:solidFill>
                <a:effectLst>
                  <a:outerShdw blurRad="38100" dist="38100" dir="2700000" algn="tl">
                    <a:srgbClr val="000000">
                      <a:alpha val="43137"/>
                    </a:srgbClr>
                  </a:outerShdw>
                </a:effectLst>
              </a:rPr>
              <a:t>  VENTILADOR DE CT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5" name="Content Placeholder 4"/>
          <p:cNvSpPr>
            <a:spLocks noGrp="1"/>
          </p:cNvSpPr>
          <p:nvPr>
            <p:ph sz="quarter" idx="2"/>
          </p:nvPr>
        </p:nvSpPr>
        <p:spPr>
          <a:xfrm>
            <a:off x="1528770" y="2000240"/>
            <a:ext cx="6115064" cy="4038600"/>
          </a:xfrm>
        </p:spPr>
        <p:txBody>
          <a:bodyPr>
            <a:normAutofit/>
          </a:bodyPr>
          <a:lstStyle/>
          <a:p>
            <a:pPr algn="ctr"/>
            <a:r>
              <a:rPr lang="pt-BR" sz="2000" b="1" dirty="0" smtClean="0"/>
              <a:t>Disjuntor para corrente invertida</a:t>
            </a:r>
            <a:endParaRPr lang="en-US" sz="2000" b="1" dirty="0"/>
          </a:p>
        </p:txBody>
      </p:sp>
      <p:pic>
        <p:nvPicPr>
          <p:cNvPr id="78851" name="Picture 3" descr="C:\Users\David\Desktop\Slides_Palestra_5_agosto\B28__028_re.jpg"/>
          <p:cNvPicPr>
            <a:picLocks noChangeAspect="1" noChangeArrowheads="1"/>
          </p:cNvPicPr>
          <p:nvPr/>
        </p:nvPicPr>
        <p:blipFill>
          <a:blip r:embed="rId2"/>
          <a:stretch>
            <a:fillRect/>
          </a:stretch>
        </p:blipFill>
        <p:spPr bwMode="auto">
          <a:xfrm>
            <a:off x="1986136" y="2571744"/>
            <a:ext cx="5423096" cy="3657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2"/>
          <p:cNvSpPr>
            <a:spLocks noGrp="1"/>
          </p:cNvSpPr>
          <p:nvPr>
            <p:ph type="body" idx="1"/>
          </p:nvPr>
        </p:nvSpPr>
        <p:spPr>
          <a:xfrm>
            <a:off x="457200" y="1285875"/>
            <a:ext cx="7829576" cy="685800"/>
          </a:xfrm>
        </p:spPr>
        <p:txBody>
          <a:bodyPr anchor="ctr"/>
          <a:lstStyle/>
          <a:p>
            <a:pPr marL="274320" lvl="0" indent="-274320" algn="ctr">
              <a:buClr>
                <a:srgbClr val="727CA3"/>
              </a:buClr>
            </a:pPr>
            <a:r>
              <a:rPr lang="pt-BR" dirty="0" smtClean="0">
                <a:solidFill>
                  <a:schemeClr val="accent2">
                    <a:lumMod val="75000"/>
                  </a:schemeClr>
                </a:solidFill>
                <a:effectLst>
                  <a:outerShdw blurRad="38100" dist="38100" dir="2700000" algn="tl">
                    <a:srgbClr val="000000">
                      <a:alpha val="43137"/>
                    </a:srgbClr>
                  </a:outerShdw>
                </a:effectLst>
              </a:rPr>
              <a:t>  NETWORK PROTECTOR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5" name="Content Placeholder 4"/>
          <p:cNvSpPr>
            <a:spLocks noGrp="1"/>
          </p:cNvSpPr>
          <p:nvPr>
            <p:ph sz="quarter" idx="2"/>
          </p:nvPr>
        </p:nvSpPr>
        <p:spPr>
          <a:xfrm>
            <a:off x="71406" y="2133600"/>
            <a:ext cx="8401080" cy="4038600"/>
          </a:xfrm>
        </p:spPr>
        <p:txBody>
          <a:bodyPr>
            <a:normAutofit/>
          </a:bodyPr>
          <a:lstStyle/>
          <a:p>
            <a:pPr algn="ctr"/>
            <a:r>
              <a:rPr lang="pt-BR" sz="2000" b="1" dirty="0" smtClean="0"/>
              <a:t>Ligações do sistema secundário no interior de poços de inspeção</a:t>
            </a:r>
            <a:endParaRPr lang="en-US" sz="2000" b="1" dirty="0"/>
          </a:p>
        </p:txBody>
      </p:sp>
      <p:pic>
        <p:nvPicPr>
          <p:cNvPr id="78850" name="Picture 2" descr="C:\Users\David\Desktop\Slides_Palestra_5_agosto\B34__034_Re.jpg"/>
          <p:cNvPicPr>
            <a:picLocks noChangeAspect="1" noChangeArrowheads="1"/>
          </p:cNvPicPr>
          <p:nvPr/>
        </p:nvPicPr>
        <p:blipFill>
          <a:blip r:embed="rId2"/>
          <a:stretch>
            <a:fillRect/>
          </a:stretch>
        </p:blipFill>
        <p:spPr bwMode="auto">
          <a:xfrm>
            <a:off x="4714876" y="3071810"/>
            <a:ext cx="3662619"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1" name="Picture 3" descr="C:\Users\David\Desktop\Slides_Palestra_5_agosto\B28__028_re.jpg"/>
          <p:cNvPicPr>
            <a:picLocks noChangeAspect="1" noChangeArrowheads="1"/>
          </p:cNvPicPr>
          <p:nvPr/>
        </p:nvPicPr>
        <p:blipFill>
          <a:blip r:embed="rId3"/>
          <a:stretch>
            <a:fillRect/>
          </a:stretch>
        </p:blipFill>
        <p:spPr bwMode="auto">
          <a:xfrm>
            <a:off x="857224" y="3071810"/>
            <a:ext cx="3550424"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2"/>
          <p:cNvSpPr>
            <a:spLocks noGrp="1"/>
          </p:cNvSpPr>
          <p:nvPr>
            <p:ph type="body" idx="1"/>
          </p:nvPr>
        </p:nvSpPr>
        <p:spPr>
          <a:xfrm>
            <a:off x="457200" y="1285875"/>
            <a:ext cx="7829576" cy="685800"/>
          </a:xfrm>
        </p:spPr>
        <p:txBody>
          <a:bodyPr anchor="ctr"/>
          <a:lstStyle/>
          <a:p>
            <a:pPr marL="274320" lvl="0" indent="-274320" algn="ctr">
              <a:buClr>
                <a:srgbClr val="727CA3"/>
              </a:buClr>
            </a:pPr>
            <a:r>
              <a:rPr lang="pt-BR" dirty="0" smtClean="0">
                <a:solidFill>
                  <a:schemeClr val="accent2">
                    <a:lumMod val="75000"/>
                  </a:schemeClr>
                </a:solidFill>
                <a:effectLst>
                  <a:outerShdw blurRad="38100" dist="38100" dir="2700000" algn="tl">
                    <a:srgbClr val="000000">
                      <a:alpha val="43137"/>
                    </a:srgbClr>
                  </a:outerShdw>
                </a:effectLst>
              </a:rPr>
              <a:t>  BUS-DUCT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Generalidades do Sistema Light – SP</a:t>
            </a:r>
            <a:endParaRPr lang="en-US" dirty="0"/>
          </a:p>
        </p:txBody>
      </p:sp>
      <p:sp>
        <p:nvSpPr>
          <p:cNvPr id="5" name="Content Placeholder 4"/>
          <p:cNvSpPr>
            <a:spLocks noGrp="1"/>
          </p:cNvSpPr>
          <p:nvPr>
            <p:ph sz="quarter" idx="2"/>
          </p:nvPr>
        </p:nvSpPr>
        <p:spPr>
          <a:xfrm>
            <a:off x="3957662" y="2285992"/>
            <a:ext cx="4686304" cy="4038600"/>
          </a:xfrm>
        </p:spPr>
        <p:txBody>
          <a:bodyPr>
            <a:normAutofit/>
          </a:bodyPr>
          <a:lstStyle/>
          <a:p>
            <a:pPr algn="ctr"/>
            <a:r>
              <a:rPr lang="pt-BR" sz="2000" b="1" dirty="0" smtClean="0"/>
              <a:t>13,2kV/3,8kV; TRIFÁSICOS; DELTA/Y; 2000kVA</a:t>
            </a:r>
            <a:endParaRPr lang="en-US" sz="2000" b="1" dirty="0"/>
          </a:p>
        </p:txBody>
      </p:sp>
      <p:pic>
        <p:nvPicPr>
          <p:cNvPr id="78850" name="Picture 2" descr="C:\Users\David\Desktop\Slides_Palestra_5_agosto\B34__034_Re.jpg"/>
          <p:cNvPicPr>
            <a:picLocks noChangeAspect="1" noChangeArrowheads="1"/>
          </p:cNvPicPr>
          <p:nvPr/>
        </p:nvPicPr>
        <p:blipFill>
          <a:blip r:embed="rId2"/>
          <a:stretch>
            <a:fillRect/>
          </a:stretch>
        </p:blipFill>
        <p:spPr bwMode="auto">
          <a:xfrm>
            <a:off x="4929190" y="3714752"/>
            <a:ext cx="3429024"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1" name="Picture 3" descr="C:\Users\David\Desktop\Slides_Palestra_5_agosto\B28__028_re.jpg"/>
          <p:cNvPicPr>
            <a:picLocks noChangeAspect="1" noChangeArrowheads="1"/>
          </p:cNvPicPr>
          <p:nvPr/>
        </p:nvPicPr>
        <p:blipFill>
          <a:blip r:embed="rId3"/>
          <a:stretch>
            <a:fillRect/>
          </a:stretch>
        </p:blipFill>
        <p:spPr bwMode="auto">
          <a:xfrm>
            <a:off x="500034" y="1214422"/>
            <a:ext cx="3448332" cy="2345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2"/>
          <p:cNvSpPr>
            <a:spLocks noGrp="1"/>
          </p:cNvSpPr>
          <p:nvPr>
            <p:ph type="body" idx="1"/>
          </p:nvPr>
        </p:nvSpPr>
        <p:spPr>
          <a:xfrm>
            <a:off x="4429124" y="1285875"/>
            <a:ext cx="3857652" cy="685800"/>
          </a:xfrm>
        </p:spPr>
        <p:txBody>
          <a:bodyPr anchor="ctr"/>
          <a:lstStyle/>
          <a:p>
            <a:pPr marL="274320" lvl="0" indent="-274320" algn="ctr">
              <a:buClr>
                <a:srgbClr val="727CA3"/>
              </a:buClr>
            </a:pPr>
            <a:r>
              <a:rPr lang="pt-BR" dirty="0" smtClean="0">
                <a:solidFill>
                  <a:schemeClr val="accent2">
                    <a:lumMod val="75000"/>
                  </a:schemeClr>
                </a:solidFill>
                <a:effectLst>
                  <a:outerShdw blurRad="38100" dist="38100" dir="2700000" algn="tl">
                    <a:srgbClr val="000000">
                      <a:alpha val="43137"/>
                    </a:srgbClr>
                  </a:outerShdw>
                </a:effectLst>
              </a:rPr>
              <a:t>  MINI-ESTAÇÕES</a:t>
            </a:r>
          </a:p>
        </p:txBody>
      </p:sp>
      <p:pic>
        <p:nvPicPr>
          <p:cNvPr id="7" name="Picture 3" descr="C:\Users\David\Desktop\Slides_Palestra_5_agosto\B28__028_re.jpg"/>
          <p:cNvPicPr>
            <a:picLocks noChangeAspect="1" noChangeArrowheads="1"/>
          </p:cNvPicPr>
          <p:nvPr/>
        </p:nvPicPr>
        <p:blipFill>
          <a:blip r:embed="rId4"/>
          <a:stretch>
            <a:fillRect/>
          </a:stretch>
        </p:blipFill>
        <p:spPr bwMode="auto">
          <a:xfrm>
            <a:off x="500034" y="3714752"/>
            <a:ext cx="3448332" cy="2543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Sistemas</a:t>
            </a:r>
            <a:endParaRPr lang="en-US" dirty="0"/>
          </a:p>
        </p:txBody>
      </p:sp>
      <p:sp>
        <p:nvSpPr>
          <p:cNvPr id="3" name="Content Placeholder 2"/>
          <p:cNvSpPr>
            <a:spLocks noGrp="1"/>
          </p:cNvSpPr>
          <p:nvPr>
            <p:ph sz="quarter" idx="1"/>
          </p:nvPr>
        </p:nvSpPr>
        <p:spPr>
          <a:xfrm>
            <a:off x="457200" y="1219200"/>
            <a:ext cx="8472518" cy="852478"/>
          </a:xfrm>
        </p:spPr>
        <p:txBody>
          <a:bodyPr>
            <a:normAutofit/>
          </a:bodyPr>
          <a:lstStyle/>
          <a:p>
            <a:r>
              <a:rPr lang="pt-BR" u="sng" dirty="0" smtClean="0">
                <a:effectLst>
                  <a:outerShdw blurRad="38100" dist="38100" dir="2700000" algn="tl">
                    <a:srgbClr val="000000">
                      <a:alpha val="43137"/>
                    </a:srgbClr>
                  </a:outerShdw>
                </a:effectLst>
              </a:rPr>
              <a:t>POR TIPO DE CONSTRUÇÃO</a:t>
            </a:r>
            <a:r>
              <a:rPr lang="pt-BR" u="sng" dirty="0" smtClean="0"/>
              <a:t>:</a:t>
            </a:r>
          </a:p>
          <a:p>
            <a:pPr>
              <a:buNone/>
            </a:pPr>
            <a:endParaRPr lang="pt-BR" dirty="0" smtClean="0"/>
          </a:p>
        </p:txBody>
      </p:sp>
      <p:sp>
        <p:nvSpPr>
          <p:cNvPr id="4" name="TextBox 3"/>
          <p:cNvSpPr txBox="1"/>
          <p:nvPr/>
        </p:nvSpPr>
        <p:spPr>
          <a:xfrm>
            <a:off x="500034" y="1785926"/>
            <a:ext cx="8215370" cy="1184940"/>
          </a:xfrm>
          <a:prstGeom prst="rect">
            <a:avLst/>
          </a:prstGeom>
          <a:noFill/>
        </p:spPr>
        <p:txBody>
          <a:bodyPr wrap="square" rtlCol="0">
            <a:spAutoFit/>
          </a:bodyPr>
          <a:lstStyle/>
          <a:p>
            <a:pPr marL="274320" lvl="0" indent="-274320">
              <a:lnSpc>
                <a:spcPct val="150000"/>
              </a:lnSpc>
              <a:spcBef>
                <a:spcPts val="600"/>
              </a:spcBef>
              <a:buClr>
                <a:srgbClr val="727CA3"/>
              </a:buClr>
              <a:buSzPct val="76000"/>
            </a:pPr>
            <a:endParaRPr lang="pt-BR" sz="2200" dirty="0" smtClean="0">
              <a:solidFill>
                <a:prstClr val="black"/>
              </a:solidFill>
            </a:endParaRPr>
          </a:p>
          <a:p>
            <a:pPr marL="274320" lvl="0" indent="-274320">
              <a:lnSpc>
                <a:spcPct val="150000"/>
              </a:lnSpc>
              <a:spcBef>
                <a:spcPts val="600"/>
              </a:spcBef>
              <a:buClr>
                <a:srgbClr val="727CA3"/>
              </a:buClr>
              <a:buSzPct val="76000"/>
            </a:pPr>
            <a:r>
              <a:rPr lang="pt-BR" sz="2200" dirty="0" smtClean="0">
                <a:solidFill>
                  <a:prstClr val="black"/>
                </a:solidFill>
              </a:rPr>
              <a:t>[ </a:t>
            </a:r>
            <a:r>
              <a:rPr lang="pt-BR" sz="2200" b="1" dirty="0" smtClean="0">
                <a:solidFill>
                  <a:prstClr val="black"/>
                </a:solidFill>
              </a:rPr>
              <a:t>SUBTERRÂNEA---------------------------------(ENTERRADA)</a:t>
            </a:r>
          </a:p>
        </p:txBody>
      </p:sp>
      <p:sp>
        <p:nvSpPr>
          <p:cNvPr id="5" name="TextBox 4"/>
          <p:cNvSpPr txBox="1"/>
          <p:nvPr/>
        </p:nvSpPr>
        <p:spPr>
          <a:xfrm>
            <a:off x="500034" y="4357694"/>
            <a:ext cx="8643966" cy="2323713"/>
          </a:xfrm>
          <a:prstGeom prst="rect">
            <a:avLst/>
          </a:prstGeom>
          <a:noFill/>
        </p:spPr>
        <p:txBody>
          <a:bodyPr wrap="square" rtlCol="0">
            <a:spAutoFit/>
          </a:bodyPr>
          <a:lstStyle/>
          <a:p>
            <a:pPr marL="274320" lvl="0" indent="-274320">
              <a:lnSpc>
                <a:spcPct val="150000"/>
              </a:lnSpc>
              <a:spcBef>
                <a:spcPts val="600"/>
              </a:spcBef>
              <a:buClr>
                <a:srgbClr val="727CA3"/>
              </a:buClr>
              <a:buSzPct val="76000"/>
            </a:pPr>
            <a:endParaRPr lang="pt-BR" sz="2200" dirty="0" smtClean="0">
              <a:solidFill>
                <a:prstClr val="black"/>
              </a:solidFill>
            </a:endParaRPr>
          </a:p>
          <a:p>
            <a:pPr marL="274320" lvl="0" indent="-274320">
              <a:lnSpc>
                <a:spcPct val="150000"/>
              </a:lnSpc>
              <a:spcBef>
                <a:spcPts val="600"/>
              </a:spcBef>
              <a:buClr>
                <a:srgbClr val="727CA3"/>
              </a:buClr>
              <a:buSzPct val="76000"/>
            </a:pPr>
            <a:endParaRPr lang="pt-BR" sz="2200" dirty="0" smtClean="0">
              <a:solidFill>
                <a:prstClr val="black"/>
              </a:solidFill>
            </a:endParaRPr>
          </a:p>
          <a:p>
            <a:pPr marL="274320" lvl="0" indent="-274320">
              <a:lnSpc>
                <a:spcPct val="150000"/>
              </a:lnSpc>
              <a:spcBef>
                <a:spcPts val="600"/>
              </a:spcBef>
              <a:buClr>
                <a:srgbClr val="727CA3"/>
              </a:buClr>
              <a:buSzPct val="76000"/>
            </a:pPr>
            <a:r>
              <a:rPr lang="pt-BR" sz="2200" dirty="0" smtClean="0">
                <a:solidFill>
                  <a:prstClr val="black"/>
                </a:solidFill>
              </a:rPr>
              <a:t>[ </a:t>
            </a:r>
            <a:r>
              <a:rPr lang="pt-BR" sz="2200" b="1" dirty="0" smtClean="0">
                <a:solidFill>
                  <a:prstClr val="black"/>
                </a:solidFill>
              </a:rPr>
              <a:t>MISTA-------------------------------------Parte aérea / Parte enterrada</a:t>
            </a:r>
            <a:endParaRPr lang="en-US" sz="2200" b="1" dirty="0" smtClean="0">
              <a:solidFill>
                <a:prstClr val="black"/>
              </a:solidFill>
            </a:endParaRPr>
          </a:p>
          <a:p>
            <a:pPr lvl="0"/>
            <a:endParaRPr lang="en-US" dirty="0" smtClean="0">
              <a:solidFill>
                <a:prstClr val="black"/>
              </a:solidFill>
            </a:endParaRPr>
          </a:p>
          <a:p>
            <a:endParaRPr lang="en-US" dirty="0"/>
          </a:p>
        </p:txBody>
      </p:sp>
      <p:sp>
        <p:nvSpPr>
          <p:cNvPr id="8" name="TextBox 7"/>
          <p:cNvSpPr txBox="1"/>
          <p:nvPr/>
        </p:nvSpPr>
        <p:spPr>
          <a:xfrm>
            <a:off x="500034" y="2000240"/>
            <a:ext cx="8429684" cy="877163"/>
          </a:xfrm>
          <a:prstGeom prst="rect">
            <a:avLst/>
          </a:prstGeom>
          <a:noFill/>
        </p:spPr>
        <p:txBody>
          <a:bodyPr wrap="square" rtlCol="0">
            <a:spAutoFit/>
          </a:bodyPr>
          <a:lstStyle/>
          <a:p>
            <a:pPr marL="274320" lvl="0" indent="-274320">
              <a:lnSpc>
                <a:spcPct val="150000"/>
              </a:lnSpc>
              <a:spcBef>
                <a:spcPts val="600"/>
              </a:spcBef>
              <a:buClr>
                <a:srgbClr val="727CA3"/>
              </a:buClr>
              <a:buSzPct val="76000"/>
            </a:pPr>
            <a:r>
              <a:rPr lang="pt-BR" sz="2200" dirty="0" smtClean="0">
                <a:solidFill>
                  <a:prstClr val="black"/>
                </a:solidFill>
              </a:rPr>
              <a:t>[ </a:t>
            </a:r>
            <a:r>
              <a:rPr lang="pt-BR" sz="2200" b="1" dirty="0" smtClean="0">
                <a:solidFill>
                  <a:prstClr val="black"/>
                </a:solidFill>
              </a:rPr>
              <a:t>AÉREA----------------------------------------------(ACIMA DO SOLO)</a:t>
            </a:r>
          </a:p>
          <a:p>
            <a:endParaRPr lang="en-US" dirty="0"/>
          </a:p>
        </p:txBody>
      </p:sp>
      <p:pic>
        <p:nvPicPr>
          <p:cNvPr id="1029" name="Picture 5" descr="C:\Users\David\Desktop\Claudio\B38__038_re.jpg"/>
          <p:cNvPicPr>
            <a:picLocks noChangeAspect="1" noChangeArrowheads="1"/>
          </p:cNvPicPr>
          <p:nvPr/>
        </p:nvPicPr>
        <p:blipFill>
          <a:blip r:embed="rId2"/>
          <a:srcRect/>
          <a:stretch>
            <a:fillRect/>
          </a:stretch>
        </p:blipFill>
        <p:spPr bwMode="auto">
          <a:xfrm>
            <a:off x="714348" y="2571744"/>
            <a:ext cx="7786742" cy="4121022"/>
          </a:xfrm>
          <a:prstGeom prst="rect">
            <a:avLst/>
          </a:prstGeom>
          <a:noFill/>
        </p:spPr>
      </p:pic>
      <p:pic>
        <p:nvPicPr>
          <p:cNvPr id="1030" name="Picture 6" descr="C:\Users\David\Desktop\Claudio\B39__039_re.jpg"/>
          <p:cNvPicPr>
            <a:picLocks noChangeAspect="1" noChangeArrowheads="1"/>
          </p:cNvPicPr>
          <p:nvPr/>
        </p:nvPicPr>
        <p:blipFill>
          <a:blip r:embed="rId3"/>
          <a:srcRect/>
          <a:stretch>
            <a:fillRect/>
          </a:stretch>
        </p:blipFill>
        <p:spPr bwMode="auto">
          <a:xfrm>
            <a:off x="785786" y="2928934"/>
            <a:ext cx="7000874" cy="3357586"/>
          </a:xfrm>
          <a:prstGeom prst="rect">
            <a:avLst/>
          </a:prstGeom>
          <a:noFill/>
        </p:spPr>
      </p:pic>
      <p:pic>
        <p:nvPicPr>
          <p:cNvPr id="1031" name="Picture 7" descr="C:\Users\David\Desktop\Claudio\B40__040_re.jpg"/>
          <p:cNvPicPr>
            <a:picLocks noChangeAspect="1" noChangeArrowheads="1"/>
          </p:cNvPicPr>
          <p:nvPr/>
        </p:nvPicPr>
        <p:blipFill>
          <a:blip r:embed="rId4"/>
          <a:srcRect/>
          <a:stretch>
            <a:fillRect/>
          </a:stretch>
        </p:blipFill>
        <p:spPr bwMode="auto">
          <a:xfrm>
            <a:off x="642910" y="1928802"/>
            <a:ext cx="4643470" cy="3525784"/>
          </a:xfrm>
          <a:prstGeom prst="rect">
            <a:avLst/>
          </a:prstGeom>
          <a:noFill/>
        </p:spPr>
      </p:pic>
      <p:pic>
        <p:nvPicPr>
          <p:cNvPr id="1032" name="Picture 8" descr="C:\Users\David\Desktop\Claudio\B41__041_re.jpg"/>
          <p:cNvPicPr>
            <a:picLocks noChangeAspect="1" noChangeArrowheads="1"/>
          </p:cNvPicPr>
          <p:nvPr/>
        </p:nvPicPr>
        <p:blipFill>
          <a:blip r:embed="rId5"/>
          <a:srcRect/>
          <a:stretch>
            <a:fillRect/>
          </a:stretch>
        </p:blipFill>
        <p:spPr bwMode="auto">
          <a:xfrm>
            <a:off x="4929190" y="2500306"/>
            <a:ext cx="3911519" cy="264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000"/>
                                        <p:tgtEl>
                                          <p:spTgt spid="10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29"/>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10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30"/>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1000"/>
                                        <p:tgtEl>
                                          <p:spTgt spid="1031"/>
                                        </p:tgtEl>
                                      </p:cBhvr>
                                    </p:animEffect>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8" grpId="0"/>
      <p:bldP spid="8"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rtl="0" fontAlgn="base">
              <a:spcBef>
                <a:spcPct val="0"/>
              </a:spcBef>
              <a:spcAft>
                <a:spcPct val="0"/>
              </a:spcAft>
            </a:pPr>
            <a:fld id="{44C2C538-30E1-4E49-B46E-8C643D0CB652}" type="slidenum">
              <a:rPr lang="de-DE" sz="1200" kern="1200" smtClean="0">
                <a:solidFill>
                  <a:srgbClr val="000000"/>
                </a:solidFill>
                <a:latin typeface="Arial" charset="0"/>
                <a:ea typeface="+mn-ea"/>
                <a:cs typeface="+mn-cs"/>
              </a:rPr>
              <a:pPr algn="r" rtl="0" fontAlgn="base">
                <a:spcBef>
                  <a:spcPct val="0"/>
                </a:spcBef>
                <a:spcAft>
                  <a:spcPct val="0"/>
                </a:spcAft>
              </a:pPr>
              <a:t>70</a:t>
            </a:fld>
            <a:endParaRPr lang="de-DE" sz="1200" kern="1200">
              <a:solidFill>
                <a:srgbClr val="000000"/>
              </a:solidFill>
              <a:latin typeface="Arial" charset="0"/>
              <a:ea typeface="+mn-ea"/>
              <a:cs typeface="+mn-cs"/>
            </a:endParaRPr>
          </a:p>
        </p:txBody>
      </p:sp>
      <p:sp>
        <p:nvSpPr>
          <p:cNvPr id="6" name="Content Placeholder 2"/>
          <p:cNvSpPr txBox="1">
            <a:spLocks/>
          </p:cNvSpPr>
          <p:nvPr/>
        </p:nvSpPr>
        <p:spPr>
          <a:xfrm>
            <a:off x="457200" y="1219200"/>
            <a:ext cx="8229600" cy="1709734"/>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0" lang="pt-BR" sz="26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Gill Sans MT"/>
                <a:ea typeface="+mn-ea"/>
                <a:cs typeface="+mn-cs"/>
              </a:rPr>
              <a:t>Finalmente, a recomendação que fazemos para todos os colegas, em qualquer estágio de sua vida, principalmente aos estudantes: </a:t>
            </a:r>
          </a:p>
          <a:p>
            <a:pPr marL="274320" marR="0" lvl="0" indent="-274320" algn="ctr" defTabSz="914400" rtl="0" eaLnBrk="1" fontAlgn="auto" latinLnBrk="0" hangingPunct="1">
              <a:lnSpc>
                <a:spcPct val="100000"/>
              </a:lnSpc>
              <a:spcBef>
                <a:spcPts val="600"/>
              </a:spcBef>
              <a:spcAft>
                <a:spcPts val="0"/>
              </a:spcAft>
              <a:buClr>
                <a:srgbClr val="727CA3"/>
              </a:buClr>
              <a:buSzPct val="76000"/>
              <a:buFont typeface="Wingdings 3"/>
              <a:buNone/>
              <a:tabLst/>
              <a:defRPr/>
            </a:pPr>
            <a:endParaRPr lang="pt-BR" sz="2600" dirty="0" smtClean="0">
              <a:solidFill>
                <a:sysClr val="windowText" lastClr="000000"/>
              </a:solidFill>
              <a:effectLst>
                <a:outerShdw blurRad="38100" dist="38100" dir="2700000" algn="tl">
                  <a:srgbClr val="000000">
                    <a:alpha val="43137"/>
                  </a:srgbClr>
                </a:outerShdw>
              </a:effectLst>
              <a:latin typeface="Gill Sans MT"/>
            </a:endParaRPr>
          </a:p>
          <a:p>
            <a:pPr marL="274320" marR="0" lvl="0" indent="-274320" algn="ctr" defTabSz="914400" rtl="0" eaLnBrk="1" fontAlgn="auto" latinLnBrk="0" hangingPunct="1">
              <a:lnSpc>
                <a:spcPct val="100000"/>
              </a:lnSpc>
              <a:spcBef>
                <a:spcPts val="600"/>
              </a:spcBef>
              <a:spcAft>
                <a:spcPts val="0"/>
              </a:spcAft>
              <a:buClr>
                <a:srgbClr val="727CA3"/>
              </a:buClr>
              <a:buSzPct val="76000"/>
              <a:buFont typeface="Wingdings 3"/>
              <a:buChar char=""/>
              <a:tabLst/>
              <a:defRPr/>
            </a:pPr>
            <a:endParaRPr kumimoji="0" lang="en-US" sz="26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Gill Sans MT"/>
              <a:ea typeface="+mn-ea"/>
              <a:cs typeface="+mn-cs"/>
            </a:endParaRPr>
          </a:p>
        </p:txBody>
      </p:sp>
      <p:sp>
        <p:nvSpPr>
          <p:cNvPr id="7" name="TextBox 6"/>
          <p:cNvSpPr txBox="1"/>
          <p:nvPr/>
        </p:nvSpPr>
        <p:spPr>
          <a:xfrm>
            <a:off x="2071670" y="3643314"/>
            <a:ext cx="4857784" cy="769441"/>
          </a:xfrm>
          <a:prstGeom prst="rect">
            <a:avLst/>
          </a:prstGeom>
          <a:noFill/>
        </p:spPr>
        <p:txBody>
          <a:bodyPr wrap="square" rtlCol="0">
            <a:spAutoFit/>
          </a:bodyPr>
          <a:lstStyle/>
          <a:p>
            <a:pPr marL="274320" lvl="0" indent="-274320" algn="ctr">
              <a:spcBef>
                <a:spcPts val="600"/>
              </a:spcBef>
              <a:buClr>
                <a:srgbClr val="727CA3"/>
              </a:buClr>
              <a:buSzPct val="76000"/>
              <a:defRPr/>
            </a:pPr>
            <a:r>
              <a:rPr lang="pt-BR" sz="2600" dirty="0" smtClean="0">
                <a:solidFill>
                  <a:sysClr val="windowText" lastClr="000000"/>
                </a:solidFill>
                <a:effectLst>
                  <a:outerShdw blurRad="38100" dist="38100" dir="2700000" algn="tl">
                    <a:srgbClr val="000000">
                      <a:alpha val="43137"/>
                    </a:srgbClr>
                  </a:outerShdw>
                </a:effectLst>
                <a:latin typeface="Gill Sans MT"/>
              </a:rPr>
              <a:t>ESTUDAR SEMPRE!</a:t>
            </a:r>
            <a:endParaRPr lang="en-US" sz="2600" dirty="0" smtClean="0">
              <a:solidFill>
                <a:sysClr val="windowText" lastClr="000000"/>
              </a:solidFill>
              <a:effectLst>
                <a:outerShdw blurRad="38100" dist="38100" dir="2700000" algn="tl">
                  <a:srgbClr val="000000">
                    <a:alpha val="43137"/>
                  </a:srgbClr>
                </a:outerShdw>
              </a:effectLst>
              <a:latin typeface="Gill Sans M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t-BR" sz="6000" b="1" dirty="0" smtClean="0"/>
              <a:t>OBRIGADO</a:t>
            </a:r>
            <a:endParaRPr lang="en-US" sz="6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Sistemas</a:t>
            </a:r>
            <a:endParaRPr lang="en-US" dirty="0"/>
          </a:p>
        </p:txBody>
      </p:sp>
      <p:sp>
        <p:nvSpPr>
          <p:cNvPr id="3" name="Content Placeholder 2"/>
          <p:cNvSpPr>
            <a:spLocks noGrp="1"/>
          </p:cNvSpPr>
          <p:nvPr>
            <p:ph sz="quarter" idx="1"/>
          </p:nvPr>
        </p:nvSpPr>
        <p:spPr>
          <a:xfrm>
            <a:off x="457200" y="1219200"/>
            <a:ext cx="8472518" cy="4937760"/>
          </a:xfrm>
        </p:spPr>
        <p:txBody>
          <a:bodyPr>
            <a:normAutofit fontScale="92500"/>
          </a:bodyPr>
          <a:lstStyle/>
          <a:p>
            <a:r>
              <a:rPr lang="pt-BR" u="sng" dirty="0" smtClean="0">
                <a:effectLst>
                  <a:outerShdw blurRad="38100" dist="38100" dir="2700000" algn="tl">
                    <a:srgbClr val="000000">
                      <a:alpha val="43137"/>
                    </a:srgbClr>
                  </a:outerShdw>
                </a:effectLst>
              </a:rPr>
              <a:t>USO</a:t>
            </a:r>
            <a:r>
              <a:rPr lang="pt-BR" u="sng" dirty="0" smtClean="0"/>
              <a:t>:</a:t>
            </a:r>
          </a:p>
          <a:p>
            <a:endParaRPr lang="pt-BR" u="sng" dirty="0" smtClean="0"/>
          </a:p>
          <a:p>
            <a:pPr>
              <a:lnSpc>
                <a:spcPct val="150000"/>
              </a:lnSpc>
              <a:buNone/>
            </a:pPr>
            <a:r>
              <a:rPr lang="pt-BR" sz="2200" dirty="0" smtClean="0"/>
              <a:t>[  </a:t>
            </a:r>
            <a:r>
              <a:rPr lang="pt-BR" sz="2200" b="1" dirty="0" smtClean="0"/>
              <a:t>      DISTRIBUIÇÃO----------------das ETD até os consumidores</a:t>
            </a:r>
          </a:p>
          <a:p>
            <a:pPr>
              <a:lnSpc>
                <a:spcPct val="150000"/>
              </a:lnSpc>
              <a:buNone/>
            </a:pPr>
            <a:r>
              <a:rPr lang="pt-BR" sz="2200" dirty="0" smtClean="0"/>
              <a:t>[</a:t>
            </a:r>
          </a:p>
          <a:p>
            <a:pPr>
              <a:lnSpc>
                <a:spcPct val="150000"/>
              </a:lnSpc>
              <a:buNone/>
            </a:pPr>
            <a:r>
              <a:rPr lang="pt-BR" sz="2200" dirty="0" smtClean="0"/>
              <a:t>[</a:t>
            </a:r>
          </a:p>
          <a:p>
            <a:pPr>
              <a:lnSpc>
                <a:spcPct val="150000"/>
              </a:lnSpc>
              <a:buNone/>
            </a:pPr>
            <a:r>
              <a:rPr lang="pt-BR" sz="2200" dirty="0" smtClean="0"/>
              <a:t>[</a:t>
            </a:r>
            <a:r>
              <a:rPr lang="pt-BR" sz="2200" b="1" dirty="0" smtClean="0"/>
              <a:t>        SUBTRANSMISSÃO------------------------das ETT até as ETD</a:t>
            </a:r>
          </a:p>
          <a:p>
            <a:pPr>
              <a:lnSpc>
                <a:spcPct val="150000"/>
              </a:lnSpc>
              <a:buNone/>
            </a:pPr>
            <a:r>
              <a:rPr lang="pt-BR" sz="2200" dirty="0" smtClean="0"/>
              <a:t>[</a:t>
            </a:r>
          </a:p>
          <a:p>
            <a:pPr>
              <a:lnSpc>
                <a:spcPct val="150000"/>
              </a:lnSpc>
              <a:buNone/>
            </a:pPr>
            <a:r>
              <a:rPr lang="pt-BR" sz="2200" dirty="0" smtClean="0"/>
              <a:t>[</a:t>
            </a:r>
          </a:p>
          <a:p>
            <a:pPr>
              <a:lnSpc>
                <a:spcPct val="150000"/>
              </a:lnSpc>
              <a:buNone/>
            </a:pPr>
            <a:r>
              <a:rPr lang="pt-BR" sz="2200" dirty="0" smtClean="0"/>
              <a:t>[</a:t>
            </a:r>
            <a:r>
              <a:rPr lang="pt-BR" sz="2200" b="1" dirty="0" smtClean="0"/>
              <a:t>       TRANSMISSÃO---------------------------das Usinas até as ETT</a:t>
            </a:r>
            <a:endParaRPr lang="en-US" sz="2200" b="1" dirty="0"/>
          </a:p>
        </p:txBody>
      </p:sp>
      <p:pic>
        <p:nvPicPr>
          <p:cNvPr id="2050" name="Picture 2" descr="C:\Users\David\Desktop\Claudio\B37__037_re.jpg"/>
          <p:cNvPicPr>
            <a:picLocks noChangeAspect="1" noChangeArrowheads="1"/>
          </p:cNvPicPr>
          <p:nvPr/>
        </p:nvPicPr>
        <p:blipFill>
          <a:blip r:embed="rId2"/>
          <a:srcRect/>
          <a:stretch>
            <a:fillRect/>
          </a:stretch>
        </p:blipFill>
        <p:spPr bwMode="auto">
          <a:xfrm>
            <a:off x="500034" y="1109686"/>
            <a:ext cx="8358246" cy="54696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Sistemas</a:t>
            </a:r>
            <a:endParaRPr lang="en-US" dirty="0"/>
          </a:p>
        </p:txBody>
      </p:sp>
      <p:sp>
        <p:nvSpPr>
          <p:cNvPr id="3" name="Content Placeholder 2"/>
          <p:cNvSpPr>
            <a:spLocks noGrp="1"/>
          </p:cNvSpPr>
          <p:nvPr>
            <p:ph sz="quarter" idx="1"/>
          </p:nvPr>
        </p:nvSpPr>
        <p:spPr>
          <a:xfrm>
            <a:off x="457200" y="1219200"/>
            <a:ext cx="8229600" cy="4995882"/>
          </a:xfrm>
        </p:spPr>
        <p:txBody>
          <a:bodyPr>
            <a:normAutofit lnSpcReduction="10000"/>
          </a:bodyPr>
          <a:lstStyle/>
          <a:p>
            <a:r>
              <a:rPr lang="pt-BR" u="sng" dirty="0" smtClean="0">
                <a:effectLst>
                  <a:outerShdw blurRad="38100" dist="38100" dir="2700000" algn="tl">
                    <a:srgbClr val="000000">
                      <a:alpha val="43137"/>
                    </a:srgbClr>
                  </a:outerShdw>
                </a:effectLst>
              </a:rPr>
              <a:t>TENSÕES:</a:t>
            </a:r>
            <a:endParaRPr lang="pt-BR" dirty="0" smtClean="0"/>
          </a:p>
          <a:p>
            <a:pPr>
              <a:lnSpc>
                <a:spcPct val="150000"/>
              </a:lnSpc>
            </a:pPr>
            <a:r>
              <a:rPr lang="pt-BR" sz="2400" b="1" dirty="0" smtClean="0"/>
              <a:t>DISTRIBUIÇÃO SECUNDÁRIA--------------------</a:t>
            </a:r>
            <a:r>
              <a:rPr lang="pt-BR" sz="3000" dirty="0" smtClean="0"/>
              <a:t>&lt;</a:t>
            </a:r>
            <a:r>
              <a:rPr lang="pt-BR" sz="2400" b="1" dirty="0" smtClean="0"/>
              <a:t>600V</a:t>
            </a:r>
          </a:p>
          <a:p>
            <a:pPr>
              <a:lnSpc>
                <a:spcPct val="150000"/>
              </a:lnSpc>
            </a:pPr>
            <a:endParaRPr lang="pt-BR" sz="2200" b="1" dirty="0" smtClean="0"/>
          </a:p>
          <a:p>
            <a:pPr>
              <a:lnSpc>
                <a:spcPct val="150000"/>
              </a:lnSpc>
            </a:pPr>
            <a:r>
              <a:rPr lang="pt-BR" sz="2400" b="1" dirty="0" smtClean="0"/>
              <a:t>DISTRIBUIÇÃO PRIMÁRIA-------------2,2kV a 34,5kV</a:t>
            </a:r>
          </a:p>
          <a:p>
            <a:pPr>
              <a:lnSpc>
                <a:spcPct val="150000"/>
              </a:lnSpc>
            </a:pPr>
            <a:endParaRPr lang="pt-BR" sz="2200" b="1" dirty="0" smtClean="0"/>
          </a:p>
          <a:p>
            <a:pPr>
              <a:lnSpc>
                <a:spcPct val="150000"/>
              </a:lnSpc>
            </a:pPr>
            <a:r>
              <a:rPr lang="pt-BR" sz="2400" b="1" dirty="0" smtClean="0"/>
              <a:t>SUBTRANSMISSÃO---------------------34,5kV a 138kV</a:t>
            </a:r>
          </a:p>
          <a:p>
            <a:pPr>
              <a:lnSpc>
                <a:spcPct val="150000"/>
              </a:lnSpc>
            </a:pPr>
            <a:endParaRPr lang="pt-BR" sz="2200" b="1" dirty="0" smtClean="0"/>
          </a:p>
          <a:p>
            <a:pPr>
              <a:lnSpc>
                <a:spcPct val="150000"/>
              </a:lnSpc>
            </a:pPr>
            <a:r>
              <a:rPr lang="pt-BR" sz="2400" b="1" dirty="0" smtClean="0"/>
              <a:t>TRANSMISSÃO------------------------------------- </a:t>
            </a:r>
            <a:r>
              <a:rPr lang="pt-BR" sz="3000" dirty="0" smtClean="0"/>
              <a:t>&gt;</a:t>
            </a:r>
            <a:r>
              <a:rPr lang="pt-BR" sz="2400" b="1" dirty="0" smtClean="0">
                <a:sym typeface="Wingdings" pitchFamily="2" charset="2"/>
              </a:rPr>
              <a:t>69kV</a:t>
            </a:r>
            <a:endParaRPr lang="pt-BR" sz="2400" b="1"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676767"/>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tile tx="0" ty="0" sx="100000" sy="100000" flip="none" algn="tl"/>
        </a:blipFill>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Blank Presentation 1">
        <a:dk1>
          <a:srgbClr val="000000"/>
        </a:dk1>
        <a:lt1>
          <a:srgbClr val="FFFFFF"/>
        </a:lt1>
        <a:dk2>
          <a:srgbClr val="000000"/>
        </a:dk2>
        <a:lt2>
          <a:srgbClr val="676767"/>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344B9"/>
        </a:dk2>
        <a:lt2>
          <a:srgbClr val="676767"/>
        </a:lt2>
        <a:accent1>
          <a:srgbClr val="C7E0FB"/>
        </a:accent1>
        <a:accent2>
          <a:srgbClr val="91B0FF"/>
        </a:accent2>
        <a:accent3>
          <a:srgbClr val="FFFFFF"/>
        </a:accent3>
        <a:accent4>
          <a:srgbClr val="000000"/>
        </a:accent4>
        <a:accent5>
          <a:srgbClr val="E0EDFD"/>
        </a:accent5>
        <a:accent6>
          <a:srgbClr val="839FE7"/>
        </a:accent6>
        <a:hlink>
          <a:srgbClr val="2D7DFF"/>
        </a:hlink>
        <a:folHlink>
          <a:srgbClr val="000078"/>
        </a:folHlink>
      </a:clrScheme>
      <a:clrMap bg1="lt1" tx1="dk1" bg2="lt2" tx2="dk2" accent1="accent1" accent2="accent2" accent3="accent3" accent4="accent4" accent5="accent5" accent6="accent6" hlink="hlink" folHlink="folHlink"/>
    </a:extraClrScheme>
    <a:extraClrScheme>
      <a:clrScheme name="Blank Presentation 3">
        <a:dk1>
          <a:srgbClr val="676767"/>
        </a:dk1>
        <a:lt1>
          <a:srgbClr val="FFFFFF"/>
        </a:lt1>
        <a:dk2>
          <a:srgbClr val="000000"/>
        </a:dk2>
        <a:lt2>
          <a:srgbClr val="FFFF7F"/>
        </a:lt2>
        <a:accent1>
          <a:srgbClr val="00005A"/>
        </a:accent1>
        <a:accent2>
          <a:srgbClr val="0052D8"/>
        </a:accent2>
        <a:accent3>
          <a:srgbClr val="AAAAAA"/>
        </a:accent3>
        <a:accent4>
          <a:srgbClr val="DADADA"/>
        </a:accent4>
        <a:accent5>
          <a:srgbClr val="AAAAB5"/>
        </a:accent5>
        <a:accent6>
          <a:srgbClr val="0049C4"/>
        </a:accent6>
        <a:hlink>
          <a:srgbClr val="5F8DFF"/>
        </a:hlink>
        <a:folHlink>
          <a:srgbClr val="96C5F8"/>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0000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FE"/>
        </a:dk2>
        <a:lt2>
          <a:srgbClr val="000000"/>
        </a:lt2>
        <a:accent1>
          <a:srgbClr val="6598FF"/>
        </a:accent1>
        <a:accent2>
          <a:srgbClr val="FF8601"/>
        </a:accent2>
        <a:accent3>
          <a:srgbClr val="FFFFFF"/>
        </a:accent3>
        <a:accent4>
          <a:srgbClr val="000000"/>
        </a:accent4>
        <a:accent5>
          <a:srgbClr val="B8CAFF"/>
        </a:accent5>
        <a:accent6>
          <a:srgbClr val="E77901"/>
        </a:accent6>
        <a:hlink>
          <a:srgbClr val="33CB33"/>
        </a:hlink>
        <a:folHlink>
          <a:srgbClr val="0000FE"/>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FE"/>
        </a:dk2>
        <a:lt2>
          <a:srgbClr val="000000"/>
        </a:lt2>
        <a:accent1>
          <a:srgbClr val="6598FF"/>
        </a:accent1>
        <a:accent2>
          <a:srgbClr val="FFFE00"/>
        </a:accent2>
        <a:accent3>
          <a:srgbClr val="FFFFFF"/>
        </a:accent3>
        <a:accent4>
          <a:srgbClr val="000000"/>
        </a:accent4>
        <a:accent5>
          <a:srgbClr val="B8CAFF"/>
        </a:accent5>
        <a:accent6>
          <a:srgbClr val="E7E600"/>
        </a:accent6>
        <a:hlink>
          <a:srgbClr val="33CB33"/>
        </a:hlink>
        <a:folHlink>
          <a:srgbClr val="0000FE"/>
        </a:folHlink>
      </a:clrScheme>
      <a:clrMap bg1="lt1" tx1="dk1" bg2="lt2" tx2="dk2" accent1="accent1" accent2="accent2" accent3="accent3" accent4="accent4" accent5="accent5" accent6="accent6" hlink="hlink" folHlink="folHlink"/>
    </a:extraClrScheme>
    <a:extraClrScheme>
      <a:clrScheme name="Blank Presentation 9">
        <a:dk1>
          <a:srgbClr val="6598FF"/>
        </a:dk1>
        <a:lt1>
          <a:srgbClr val="FFFFFF"/>
        </a:lt1>
        <a:dk2>
          <a:srgbClr val="000000"/>
        </a:dk2>
        <a:lt2>
          <a:srgbClr val="FFFE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F8601"/>
        </a:folHlink>
      </a:clrScheme>
      <a:clrMap bg1="dk2" tx1="lt1" bg2="dk1" tx2="lt2" accent1="accent1" accent2="accent2" accent3="accent3" accent4="accent4" accent5="accent5" accent6="accent6" hlink="hlink" folHlink="folHlink"/>
    </a:extraClrScheme>
    <a:extraClrScheme>
      <a:clrScheme name="Blank Presentation 10">
        <a:dk1>
          <a:srgbClr val="6598FF"/>
        </a:dk1>
        <a:lt1>
          <a:srgbClr val="FFFFFF"/>
        </a:lt1>
        <a:dk2>
          <a:srgbClr val="000000"/>
        </a:dk2>
        <a:lt2>
          <a:srgbClr val="FFFE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FFE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7516</TotalTime>
  <Words>3100</Words>
  <Application>Microsoft Office PowerPoint</Application>
  <PresentationFormat>Apresentação na tela (4:3)</PresentationFormat>
  <Paragraphs>771</Paragraphs>
  <Slides>71</Slides>
  <Notes>2</Notes>
  <HiddenSlides>0</HiddenSlides>
  <MMClips>0</MMClips>
  <ScaleCrop>false</ScaleCrop>
  <HeadingPairs>
    <vt:vector size="4" baseType="variant">
      <vt:variant>
        <vt:lpstr>Tema</vt:lpstr>
      </vt:variant>
      <vt:variant>
        <vt:i4>2</vt:i4>
      </vt:variant>
      <vt:variant>
        <vt:lpstr>Títulos de slides</vt:lpstr>
      </vt:variant>
      <vt:variant>
        <vt:i4>71</vt:i4>
      </vt:variant>
    </vt:vector>
  </HeadingPairs>
  <TitlesOfParts>
    <vt:vector size="73" baseType="lpstr">
      <vt:lpstr>Origin</vt:lpstr>
      <vt:lpstr>Blank Presentation</vt:lpstr>
      <vt:lpstr>Engenheiro Eletricista Claudio Gillet Soares</vt:lpstr>
      <vt:lpstr>                ENERGIA ELÉTRICA</vt:lpstr>
      <vt:lpstr>Slide 3</vt:lpstr>
      <vt:lpstr>Slide 4</vt:lpstr>
      <vt:lpstr>Natureza das Cargas Consumidores Prioritários</vt:lpstr>
      <vt:lpstr>Slide 6</vt:lpstr>
      <vt:lpstr>Sistemas</vt:lpstr>
      <vt:lpstr>Sistemas</vt:lpstr>
      <vt:lpstr>Sistemas</vt:lpstr>
      <vt:lpstr>Sistemas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CUSTOS X CONFIABILIDADE</vt:lpstr>
      <vt:lpstr>Condicionantes Urbanísticas</vt:lpstr>
      <vt:lpstr>Previsão da Confiabilidade</vt:lpstr>
      <vt:lpstr>Slide 26</vt:lpstr>
      <vt:lpstr>Slide 27</vt:lpstr>
      <vt:lpstr>Evolução dos Sistemas de Distribuição de São Paulo</vt:lpstr>
      <vt:lpstr>Evolução dos Sistemas de Distribuição de São Paulo</vt:lpstr>
      <vt:lpstr>Evolução dos Sistemas de Distribuição de São Paulo</vt:lpstr>
      <vt:lpstr>Evolução dos Sistemas de Distribuição de São Paulo</vt:lpstr>
      <vt:lpstr>Evolução dos Sistemas de Distribuição de São Paulo</vt:lpstr>
      <vt:lpstr>Evolução dos Sistemas de Distribuição de São Paulo</vt:lpstr>
      <vt:lpstr>Evolução dos Sistemas de Distribuição de São Paulo</vt:lpstr>
      <vt:lpstr>Evolução dos Sistemas de Distribuição de São Paulo</vt:lpstr>
      <vt:lpstr>A Presença da Light</vt:lpstr>
      <vt:lpstr>A Presença da Light</vt:lpstr>
      <vt:lpstr>A Presença da Light</vt:lpstr>
      <vt:lpstr>A Presença da Light</vt:lpstr>
      <vt:lpstr>A Presença da Light</vt:lpstr>
      <vt:lpstr>A Presença da Light</vt:lpstr>
      <vt:lpstr>A Presença da Light</vt:lpstr>
      <vt:lpstr>PROBLEMAS - RACIONAMENTO</vt:lpstr>
      <vt:lpstr>PROBLEMAS - RACIONAMENTO</vt:lpstr>
      <vt:lpstr>PROBLEMAS - RACIONAMENTO</vt:lpstr>
      <vt:lpstr>Ensino e Treinamento</vt:lpstr>
      <vt:lpstr>Ensino e Treinamento</vt:lpstr>
      <vt:lpstr>Ensino e Treinamento</vt:lpstr>
      <vt:lpstr>Ensino e Treinamento</vt:lpstr>
      <vt:lpstr>Ensino e Treinamento</vt:lpstr>
      <vt:lpstr>Economia</vt:lpstr>
      <vt:lpstr>De onde veio o Conhecimento</vt:lpstr>
      <vt:lpstr>De onde veio o Conhecimento</vt:lpstr>
      <vt:lpstr>Viagens de Estudo</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Generalidades do Sistema Light – SP</vt:lpstr>
      <vt:lpstr>Slide 70</vt:lpstr>
      <vt:lpstr>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Claudio Gillet Soares</dc:title>
  <dc:creator>Micheli</dc:creator>
  <cp:lastModifiedBy>Claudionor Oliveira</cp:lastModifiedBy>
  <cp:revision>80</cp:revision>
  <dcterms:created xsi:type="dcterms:W3CDTF">2009-07-07T21:08:44Z</dcterms:created>
  <dcterms:modified xsi:type="dcterms:W3CDTF">2009-08-06T00:54:03Z</dcterms:modified>
</cp:coreProperties>
</file>